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8C61D-774E-4F1A-A3C8-80FE2C8AAC1C}" v="3" dt="2025-12-23T13:34:13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942" autoAdjust="0"/>
  </p:normalViewPr>
  <p:slideViewPr>
    <p:cSldViewPr snapToGrid="0">
      <p:cViewPr varScale="1">
        <p:scale>
          <a:sx n="97" d="100"/>
          <a:sy n="97" d="100"/>
        </p:scale>
        <p:origin x="1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27191759-54D9-4142-B35C-832AF0F88F10}"/>
    <pc:docChg chg="custSel modSld">
      <pc:chgData name="Dominik Hansen" userId="7a3cbb8e5b528dbf" providerId="LiveId" clId="{27191759-54D9-4142-B35C-832AF0F88F10}" dt="2025-12-23T13:34:46.770" v="76" actId="20577"/>
      <pc:docMkLst>
        <pc:docMk/>
      </pc:docMkLst>
      <pc:sldChg chg="modSp mod">
        <pc:chgData name="Dominik Hansen" userId="7a3cbb8e5b528dbf" providerId="LiveId" clId="{27191759-54D9-4142-B35C-832AF0F88F10}" dt="2025-12-23T13:34:46.770" v="76" actId="20577"/>
        <pc:sldMkLst>
          <pc:docMk/>
          <pc:sldMk cId="4197804413" sldId="263"/>
        </pc:sldMkLst>
        <pc:spChg chg="mod">
          <ac:chgData name="Dominik Hansen" userId="7a3cbb8e5b528dbf" providerId="LiveId" clId="{27191759-54D9-4142-B35C-832AF0F88F10}" dt="2025-12-23T13:34:46.770" v="76" actId="20577"/>
          <ac:spMkLst>
            <pc:docMk/>
            <pc:sldMk cId="4197804413" sldId="263"/>
            <ac:spMk id="3" creationId="{A726865D-234A-9138-8D68-64E03FF0B37B}"/>
          </ac:spMkLst>
        </pc:spChg>
        <pc:spChg chg="mod">
          <ac:chgData name="Dominik Hansen" userId="7a3cbb8e5b528dbf" providerId="LiveId" clId="{27191759-54D9-4142-B35C-832AF0F88F10}" dt="2025-12-23T13:34:42.662" v="72" actId="20577"/>
          <ac:spMkLst>
            <pc:docMk/>
            <pc:sldMk cId="4197804413" sldId="263"/>
            <ac:spMk id="8" creationId="{59185359-96CC-994B-8761-7334AE4B1AEF}"/>
          </ac:spMkLst>
        </pc:spChg>
      </pc:sldChg>
      <pc:sldChg chg="modSp mod">
        <pc:chgData name="Dominik Hansen" userId="7a3cbb8e5b528dbf" providerId="LiveId" clId="{27191759-54D9-4142-B35C-832AF0F88F10}" dt="2025-12-23T13:32:13.163" v="22" actId="20577"/>
        <pc:sldMkLst>
          <pc:docMk/>
          <pc:sldMk cId="2722886356" sldId="331"/>
        </pc:sldMkLst>
        <pc:spChg chg="mod">
          <ac:chgData name="Dominik Hansen" userId="7a3cbb8e5b528dbf" providerId="LiveId" clId="{27191759-54D9-4142-B35C-832AF0F88F10}" dt="2025-12-23T13:32:13.163" v="22" actId="20577"/>
          <ac:spMkLst>
            <pc:docMk/>
            <pc:sldMk cId="2722886356" sldId="331"/>
            <ac:spMk id="8" creationId="{1B24C3CB-61B9-447F-B812-2CDBB6F8B280}"/>
          </ac:spMkLst>
        </pc:spChg>
      </pc:sldChg>
      <pc:sldChg chg="addSp delSp modSp mod">
        <pc:chgData name="Dominik Hansen" userId="7a3cbb8e5b528dbf" providerId="LiveId" clId="{27191759-54D9-4142-B35C-832AF0F88F10}" dt="2025-12-23T13:34:13.664" v="53" actId="1440"/>
        <pc:sldMkLst>
          <pc:docMk/>
          <pc:sldMk cId="1314745195" sldId="338"/>
        </pc:sldMkLst>
        <pc:spChg chg="mod">
          <ac:chgData name="Dominik Hansen" userId="7a3cbb8e5b528dbf" providerId="LiveId" clId="{27191759-54D9-4142-B35C-832AF0F88F10}" dt="2025-12-23T13:34:02.677" v="52" actId="1076"/>
          <ac:spMkLst>
            <pc:docMk/>
            <pc:sldMk cId="1314745195" sldId="338"/>
            <ac:spMk id="2" creationId="{97827F0B-F0E1-400D-810A-6EC158EDED28}"/>
          </ac:spMkLst>
        </pc:spChg>
        <pc:spChg chg="add mod">
          <ac:chgData name="Dominik Hansen" userId="7a3cbb8e5b528dbf" providerId="LiveId" clId="{27191759-54D9-4142-B35C-832AF0F88F10}" dt="2025-12-23T13:33:24.844" v="26" actId="14100"/>
          <ac:spMkLst>
            <pc:docMk/>
            <pc:sldMk cId="1314745195" sldId="338"/>
            <ac:spMk id="4" creationId="{A1A2299D-1C3E-F884-31ED-F3F8F5AAADC3}"/>
          </ac:spMkLst>
        </pc:spChg>
        <pc:picChg chg="del">
          <ac:chgData name="Dominik Hansen" userId="7a3cbb8e5b528dbf" providerId="LiveId" clId="{27191759-54D9-4142-B35C-832AF0F88F10}" dt="2025-12-23T13:32:20.075" v="23" actId="478"/>
          <ac:picMkLst>
            <pc:docMk/>
            <pc:sldMk cId="1314745195" sldId="338"/>
            <ac:picMk id="5" creationId="{C0B9CAC2-0630-4563-A56D-2DA452D58A51}"/>
          </ac:picMkLst>
        </pc:picChg>
        <pc:picChg chg="add mod">
          <ac:chgData name="Dominik Hansen" userId="7a3cbb8e5b528dbf" providerId="LiveId" clId="{27191759-54D9-4142-B35C-832AF0F88F10}" dt="2025-12-23T13:34:13.664" v="53" actId="1440"/>
          <ac:picMkLst>
            <pc:docMk/>
            <pc:sldMk cId="1314745195" sldId="338"/>
            <ac:picMk id="1026" creationId="{F93AA54A-312E-D4E7-146C-374AD2E1F6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December 23,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Hypnose et Neuroscience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01" y="2117636"/>
            <a:ext cx="4830470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Constance FLAMMAND-ROZE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A2299D-1C3E-F884-31ED-F3F8F5AA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084" y="1825625"/>
            <a:ext cx="4500716" cy="43513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Formation Hypnose et Neuroscience avec le Docteur Constance Flamand-Roze">
            <a:extLst>
              <a:ext uri="{FF2B5EF4-FFF2-40B4-BE49-F238E27FC236}">
                <a16:creationId xmlns:a16="http://schemas.microsoft.com/office/drawing/2014/main" id="{F93AA54A-312E-D4E7-146C-374AD2E1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52" y="2175762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499EAE-5782-67F2-8FFA-7673B84CA538}"/>
              </a:ext>
            </a:extLst>
          </p:cNvPr>
          <p:cNvSpPr/>
          <p:nvPr/>
        </p:nvSpPr>
        <p:spPr>
          <a:xfrm>
            <a:off x="7195321" y="2924129"/>
            <a:ext cx="35454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6 Rue Bernard Palissy - 64230 LESCAR</a:t>
            </a:r>
          </a:p>
          <a:p>
            <a:pPr algn="ctr">
              <a:spcAft>
                <a:spcPts val="600"/>
              </a:spcAft>
            </a:pPr>
            <a:endParaRPr lang="fr-FR" b="1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cs typeface="Arial" panose="020B0604020202020204" pitchFamily="34" charset="0"/>
              </a:rPr>
              <a:t>Biray</a:t>
            </a:r>
            <a:r>
              <a:rPr lang="fr-FR" sz="1400" b="1" dirty="0"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>
                <a:cs typeface="Arial" panose="020B0604020202020204" pitchFamily="34" charset="0"/>
              </a:rPr>
              <a:t>Bus : Ligne 3-7-13 arrêt Lescar Soleil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4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90769C4B-1D11-F976-6BB8-1B4FDE4A071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132166" y="3429000"/>
            <a:ext cx="6308514" cy="317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C1DD2D-D9CB-4CA4-81E5-8EC652F712B7}"/>
              </a:ext>
            </a:extLst>
          </p:cNvPr>
          <p:cNvSpPr/>
          <p:nvPr/>
        </p:nvSpPr>
        <p:spPr>
          <a:xfrm>
            <a:off x="1498783" y="18455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comptoir</a:t>
            </a:r>
            <a:r>
              <a:rPr lang="en-US" sz="2000" dirty="0">
                <a:solidFill>
                  <a:srgbClr val="FFFFFF"/>
                </a:solidFill>
              </a:rPr>
              <a:t> du Sud Ouest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Factory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Fujin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Fabbrica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43CEC6-A81C-4667-A407-233950B99EA5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23 au 24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avril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2026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6865D-234A-9138-8D68-64E03FF0B37B}"/>
              </a:ext>
            </a:extLst>
          </p:cNvPr>
          <p:cNvSpPr/>
          <p:nvPr/>
        </p:nvSpPr>
        <p:spPr>
          <a:xfrm rot="764188">
            <a:off x="1487829" y="3094335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15450B-BC49-F11E-C800-D5DBEE54A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" b="2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4" y="5145742"/>
            <a:ext cx="6815168" cy="14812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6999" r="6055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323</Words>
  <Application>Microsoft Office PowerPoint</Application>
  <PresentationFormat>Grand écran</PresentationFormat>
  <Paragraphs>60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Formatrice  Constance FLAMMAND-ROZE</vt:lpstr>
      <vt:lpstr>Lieu de formation </vt:lpstr>
      <vt:lpstr>Restauration           &amp;         Hébergement</vt:lpstr>
      <vt:lpstr>Dates de formation  du 23 au 24 avril 2026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2</cp:revision>
  <dcterms:created xsi:type="dcterms:W3CDTF">2020-12-29T18:28:31Z</dcterms:created>
  <dcterms:modified xsi:type="dcterms:W3CDTF">2025-12-23T13:34:52Z</dcterms:modified>
</cp:coreProperties>
</file>