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942" autoAdjust="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27191759-54D9-4142-B35C-832AF0F88F10}"/>
    <pc:docChg chg="modSld">
      <pc:chgData name="Dominik Hansen" userId="7a3cbb8e5b528dbf" providerId="LiveId" clId="{27191759-54D9-4142-B35C-832AF0F88F10}" dt="2025-12-22T09:54:58.573" v="22" actId="20577"/>
      <pc:docMkLst>
        <pc:docMk/>
      </pc:docMkLst>
      <pc:sldChg chg="modSp mod">
        <pc:chgData name="Dominik Hansen" userId="7a3cbb8e5b528dbf" providerId="LiveId" clId="{27191759-54D9-4142-B35C-832AF0F88F10}" dt="2025-12-22T09:54:58.573" v="22" actId="20577"/>
        <pc:sldMkLst>
          <pc:docMk/>
          <pc:sldMk cId="4197804413" sldId="263"/>
        </pc:sldMkLst>
        <pc:spChg chg="mod">
          <ac:chgData name="Dominik Hansen" userId="7a3cbb8e5b528dbf" providerId="LiveId" clId="{27191759-54D9-4142-B35C-832AF0F88F10}" dt="2025-12-22T09:54:58.573" v="22" actId="20577"/>
          <ac:spMkLst>
            <pc:docMk/>
            <pc:sldMk cId="4197804413" sldId="263"/>
            <ac:spMk id="8" creationId="{59185359-96CC-994B-8761-7334AE4B1AEF}"/>
          </ac:spMkLst>
        </pc:spChg>
        <pc:spChg chg="mod">
          <ac:chgData name="Dominik Hansen" userId="7a3cbb8e5b528dbf" providerId="LiveId" clId="{27191759-54D9-4142-B35C-832AF0F88F10}" dt="2025-12-22T09:54:12.576" v="1" actId="20577"/>
          <ac:spMkLst>
            <pc:docMk/>
            <pc:sldMk cId="4197804413" sldId="263"/>
            <ac:spMk id="9" creationId="{53FD1019-D9AC-455D-B4C6-944C101030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22/12/2025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338554"/>
          </a:xfrm>
          <a:prstGeom prst="rect">
            <a:avLst/>
          </a:prstGeom>
          <a:solidFill>
            <a:schemeClr val="bg1"/>
          </a:solidFill>
        </p:spPr>
        <p:txBody>
          <a:bodyPr wrap="square">
            <a:spAutoFit/>
          </a:bodyPr>
          <a:lstStyle/>
          <a:p>
            <a:r>
              <a:rPr lang="fr-FR" sz="1600" dirty="0">
                <a:latin typeface="inherit"/>
              </a:rPr>
              <a:t>Formation communication stratégique et</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pPr algn="ctr"/>
            <a:r>
              <a:rPr lang="fr-FR" sz="1600" dirty="0">
                <a:latin typeface="inherit"/>
              </a:rPr>
              <a:t>Maître Praticien en PNL </a:t>
            </a:r>
          </a:p>
          <a:p>
            <a:pPr algn="ctr"/>
            <a:r>
              <a:rPr lang="fr-FR" sz="1600" dirty="0">
                <a:latin typeface="inherit"/>
              </a:rPr>
              <a:t>avec certification de Coach professionnel</a:t>
            </a:r>
            <a:endParaRPr lang="fr-FR" sz="1600" i="0" dirty="0">
              <a:solidFill>
                <a:srgbClr val="333333"/>
              </a:solidFill>
              <a:effectLst/>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00088" y="382831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3-7-13 arrêt Lescar Soleil</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comptoir</a:t>
            </a:r>
            <a:r>
              <a:rPr lang="en-US" sz="2000" dirty="0">
                <a:solidFill>
                  <a:srgbClr val="FFFFFF"/>
                </a:solidFill>
              </a:rPr>
              <a:t> du Sud Ouest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Factory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Fujin</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Fabbrica</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Bistrot</a:t>
            </a:r>
            <a:r>
              <a:rPr lang="en-US" sz="2000" dirty="0">
                <a:solidFill>
                  <a:srgbClr val="FFFFFF"/>
                </a:solidFill>
              </a:rPr>
              <a:t> </a:t>
            </a:r>
            <a:r>
              <a:rPr lang="en-US" sz="2000" dirty="0" err="1">
                <a:solidFill>
                  <a:srgbClr val="FFFFFF"/>
                </a:solidFill>
              </a:rPr>
              <a:t>Régent</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809329" cy="2513993"/>
          </a:xfrm>
        </p:spPr>
        <p:txBody>
          <a:bodyPr vert="horz" lIns="91440" tIns="45720" rIns="91440" bIns="45720" rtlCol="0" anchor="t">
            <a:normAutofit/>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 du 1er au 4 février 2026</a:t>
            </a:r>
            <a:br>
              <a:rPr lang="fr-FR" sz="2200" dirty="0"/>
            </a:br>
            <a:r>
              <a:rPr lang="fr-FR" sz="2200" dirty="0"/>
              <a:t>Module 2 : du 23 au 25 février 2026</a:t>
            </a:r>
            <a:br>
              <a:rPr lang="fr-FR" sz="2200" dirty="0"/>
            </a:br>
            <a:r>
              <a:rPr lang="fr-FR" sz="2200" dirty="0"/>
              <a:t>Module 3 : du 16 au 18 </a:t>
            </a:r>
            <a:r>
              <a:rPr lang="fr-FR" sz="2200"/>
              <a:t>mars 2026</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ZoneTexte 8">
            <a:extLst>
              <a:ext uri="{FF2B5EF4-FFF2-40B4-BE49-F238E27FC236}">
                <a16:creationId xmlns:a16="http://schemas.microsoft.com/office/drawing/2014/main" id="{53FD1019-D9AC-455D-B4C6-944C1010305C}"/>
              </a:ext>
            </a:extLst>
          </p:cNvPr>
          <p:cNvSpPr txBox="1"/>
          <p:nvPr/>
        </p:nvSpPr>
        <p:spPr>
          <a:xfrm rot="750681">
            <a:off x="1556051" y="3278666"/>
            <a:ext cx="1835063" cy="830997"/>
          </a:xfrm>
          <a:prstGeom prst="rect">
            <a:avLst/>
          </a:prstGeom>
          <a:solidFill>
            <a:schemeClr val="tx2">
              <a:lumMod val="10000"/>
            </a:schemeClr>
          </a:solidFill>
        </p:spPr>
        <p:txBody>
          <a:bodyPr wrap="square" rtlCol="0">
            <a:spAutoFit/>
          </a:bodyPr>
          <a:lstStyle/>
          <a:p>
            <a:pPr algn="ctr"/>
            <a:r>
              <a:rPr lang="fr-FR" sz="4800"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 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Plan </a:t>
            </a:r>
            <a:r>
              <a:rPr lang="en-US" dirty="0" err="1">
                <a:solidFill>
                  <a:schemeClr val="bg1"/>
                </a:solidFill>
              </a:rPr>
              <a:t>d’amélioration</a:t>
            </a:r>
            <a:r>
              <a:rPr lang="en-US" dirty="0">
                <a:solidFill>
                  <a:schemeClr val="bg1"/>
                </a:solidFill>
              </a:rPr>
              <a:t> continue de la </a:t>
            </a: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2351701"/>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dirty="0" err="1"/>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t>
            </a:r>
            <a:r>
              <a:rPr lang="en-US" cap="all" dirty="0"/>
              <a:t>à</a:t>
            </a:r>
            <a:r>
              <a:rPr lang="en-US" sz="2000" dirty="0"/>
              <a:t>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66953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461</Words>
  <Application>Microsoft Office PowerPoint</Application>
  <PresentationFormat>Grand écran</PresentationFormat>
  <Paragraphs>67</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 du 1er au 4 février 2026 Module 2 : du 23 au 25 février 2026 Module 3 : du 16 au 18 mars 2026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2</cp:revision>
  <cp:lastPrinted>2021-08-24T14:22:10Z</cp:lastPrinted>
  <dcterms:created xsi:type="dcterms:W3CDTF">2020-12-31T11:04:29Z</dcterms:created>
  <dcterms:modified xsi:type="dcterms:W3CDTF">2025-12-22T09:54:59Z</dcterms:modified>
</cp:coreProperties>
</file>