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8" r:id="rId1"/>
  </p:sldMasterIdLst>
  <p:notesMasterIdLst>
    <p:notesMasterId r:id="rId11"/>
  </p:notesMasterIdLst>
  <p:sldIdLst>
    <p:sldId id="331" r:id="rId2"/>
    <p:sldId id="337" r:id="rId3"/>
    <p:sldId id="338" r:id="rId4"/>
    <p:sldId id="259" r:id="rId5"/>
    <p:sldId id="340" r:id="rId6"/>
    <p:sldId id="263" r:id="rId7"/>
    <p:sldId id="262" r:id="rId8"/>
    <p:sldId id="342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k Hansen" initials="DH" lastIdx="3" clrIdx="0">
    <p:extLst>
      <p:ext uri="{19B8F6BF-5375-455C-9EA6-DF929625EA0E}">
        <p15:presenceInfo xmlns:p15="http://schemas.microsoft.com/office/powerpoint/2012/main" userId="7a3cbb8e5b528d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6A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998153-9310-46AD-B075-2B8D244EEEEC}" v="6" dt="2025-10-20T07:43:22.8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2" autoAdjust="0"/>
    <p:restoredTop sz="94942" autoAdjust="0"/>
  </p:normalViewPr>
  <p:slideViewPr>
    <p:cSldViewPr snapToGrid="0">
      <p:cViewPr varScale="1">
        <p:scale>
          <a:sx n="97" d="100"/>
          <a:sy n="97" d="100"/>
        </p:scale>
        <p:origin x="105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k Hansen" userId="7a3cbb8e5b528dbf" providerId="LiveId" clId="{3B8BA63C-89C8-FD43-B431-F33750CCDAB0}"/>
    <pc:docChg chg="undo custSel addSld delSld modSld">
      <pc:chgData name="Dominik Hansen" userId="7a3cbb8e5b528dbf" providerId="LiveId" clId="{3B8BA63C-89C8-FD43-B431-F33750CCDAB0}" dt="2020-11-11T18:28:13.006" v="37"/>
      <pc:docMkLst>
        <pc:docMk/>
      </pc:docMkLst>
      <pc:sldChg chg="modSp mod">
        <pc:chgData name="Dominik Hansen" userId="7a3cbb8e5b528dbf" providerId="LiveId" clId="{3B8BA63C-89C8-FD43-B431-F33750CCDAB0}" dt="2020-11-11T18:26:26.321" v="4" actId="14100"/>
        <pc:sldMkLst>
          <pc:docMk/>
          <pc:sldMk cId="3189209787" sldId="262"/>
        </pc:sldMkLst>
      </pc:sldChg>
      <pc:sldChg chg="modSp mod">
        <pc:chgData name="Dominik Hansen" userId="7a3cbb8e5b528dbf" providerId="LiveId" clId="{3B8BA63C-89C8-FD43-B431-F33750CCDAB0}" dt="2020-11-11T18:26:35.935" v="6" actId="20577"/>
        <pc:sldMkLst>
          <pc:docMk/>
          <pc:sldMk cId="4197804413" sldId="263"/>
        </pc:sldMkLst>
      </pc:sldChg>
      <pc:sldChg chg="modSp mod">
        <pc:chgData name="Dominik Hansen" userId="7a3cbb8e5b528dbf" providerId="LiveId" clId="{3B8BA63C-89C8-FD43-B431-F33750CCDAB0}" dt="2020-11-11T18:27:43.565" v="31" actId="1076"/>
        <pc:sldMkLst>
          <pc:docMk/>
          <pc:sldMk cId="3265730329" sldId="332"/>
        </pc:sldMkLst>
      </pc:sldChg>
      <pc:sldChg chg="new del">
        <pc:chgData name="Dominik Hansen" userId="7a3cbb8e5b528dbf" providerId="LiveId" clId="{3B8BA63C-89C8-FD43-B431-F33750CCDAB0}" dt="2020-11-11T18:28:09.015" v="34" actId="2696"/>
        <pc:sldMkLst>
          <pc:docMk/>
          <pc:sldMk cId="1232323863" sldId="333"/>
        </pc:sldMkLst>
      </pc:sldChg>
      <pc:sldChg chg="add">
        <pc:chgData name="Dominik Hansen" userId="7a3cbb8e5b528dbf" providerId="LiveId" clId="{3B8BA63C-89C8-FD43-B431-F33750CCDAB0}" dt="2020-11-11T18:28:12.331" v="36"/>
        <pc:sldMkLst>
          <pc:docMk/>
          <pc:sldMk cId="3550445923" sldId="333"/>
        </pc:sldMkLst>
      </pc:sldChg>
      <pc:sldChg chg="new del">
        <pc:chgData name="Dominik Hansen" userId="7a3cbb8e5b528dbf" providerId="LiveId" clId="{3B8BA63C-89C8-FD43-B431-F33750CCDAB0}" dt="2020-11-11T18:28:10.216" v="35" actId="2696"/>
        <pc:sldMkLst>
          <pc:docMk/>
          <pc:sldMk cId="2127351281" sldId="334"/>
        </pc:sldMkLst>
      </pc:sldChg>
      <pc:sldChg chg="add">
        <pc:chgData name="Dominik Hansen" userId="7a3cbb8e5b528dbf" providerId="LiveId" clId="{3B8BA63C-89C8-FD43-B431-F33750CCDAB0}" dt="2020-11-11T18:28:13.006" v="37"/>
        <pc:sldMkLst>
          <pc:docMk/>
          <pc:sldMk cId="2447346748" sldId="334"/>
        </pc:sldMkLst>
      </pc:sldChg>
    </pc:docChg>
  </pc:docChgLst>
  <pc:docChgLst>
    <pc:chgData name="Dominik Hansen" userId="7a3cbb8e5b528dbf" providerId="LiveId" clId="{E0A4F818-1690-4322-8348-D5A30F415014}"/>
    <pc:docChg chg="undo redo custSel mod addSld delSld modSld sldOrd">
      <pc:chgData name="Dominik Hansen" userId="7a3cbb8e5b528dbf" providerId="LiveId" clId="{E0A4F818-1690-4322-8348-D5A30F415014}" dt="2020-12-29T18:41:55.776" v="1766" actId="1592"/>
      <pc:docMkLst>
        <pc:docMk/>
      </pc:docMkLst>
      <pc:sldChg chg="modSp add del mod">
        <pc:chgData name="Dominik Hansen" userId="7a3cbb8e5b528dbf" providerId="LiveId" clId="{E0A4F818-1690-4322-8348-D5A30F415014}" dt="2020-12-29T17:03:42.773" v="66" actId="2696"/>
        <pc:sldMkLst>
          <pc:docMk/>
          <pc:sldMk cId="3589995796" sldId="257"/>
        </pc:sldMkLst>
      </pc:sldChg>
      <pc:sldChg chg="addSp delSp modSp mod setBg setClrOvrMap">
        <pc:chgData name="Dominik Hansen" userId="7a3cbb8e5b528dbf" providerId="LiveId" clId="{E0A4F818-1690-4322-8348-D5A30F415014}" dt="2020-12-29T17:49:07.253" v="1033"/>
        <pc:sldMkLst>
          <pc:docMk/>
          <pc:sldMk cId="599460155" sldId="259"/>
        </pc:sldMkLst>
      </pc:sldChg>
      <pc:sldChg chg="addSp delSp modSp mod setBg setClrOvrMap">
        <pc:chgData name="Dominik Hansen" userId="7a3cbb8e5b528dbf" providerId="LiveId" clId="{E0A4F818-1690-4322-8348-D5A30F415014}" dt="2020-12-29T18:19:51.983" v="1491" actId="20577"/>
        <pc:sldMkLst>
          <pc:docMk/>
          <pc:sldMk cId="3189209787" sldId="262"/>
        </pc:sldMkLst>
      </pc:sldChg>
      <pc:sldChg chg="addSp delSp modSp mod ord setBg setClrOvrMap">
        <pc:chgData name="Dominik Hansen" userId="7a3cbb8e5b528dbf" providerId="LiveId" clId="{E0A4F818-1690-4322-8348-D5A30F415014}" dt="2020-12-29T18:36:49.555" v="1721" actId="20577"/>
        <pc:sldMkLst>
          <pc:docMk/>
          <pc:sldMk cId="4197804413" sldId="263"/>
        </pc:sldMkLst>
      </pc:sldChg>
      <pc:sldChg chg="addSp delSp modSp mod setBg setClrOvrMap delCm">
        <pc:chgData name="Dominik Hansen" userId="7a3cbb8e5b528dbf" providerId="LiveId" clId="{E0A4F818-1690-4322-8348-D5A30F415014}" dt="2020-12-29T18:41:55.776" v="1766" actId="1592"/>
        <pc:sldMkLst>
          <pc:docMk/>
          <pc:sldMk cId="2948358350" sldId="264"/>
        </pc:sldMkLst>
      </pc:sldChg>
      <pc:sldChg chg="addSp modSp mod">
        <pc:chgData name="Dominik Hansen" userId="7a3cbb8e5b528dbf" providerId="LiveId" clId="{E0A4F818-1690-4322-8348-D5A30F415014}" dt="2020-12-29T18:32:00.020" v="1652" actId="1076"/>
        <pc:sldMkLst>
          <pc:docMk/>
          <pc:sldMk cId="2722886356" sldId="331"/>
        </pc:sldMkLst>
      </pc:sldChg>
      <pc:sldChg chg="addSp delSp modSp del mod setBg">
        <pc:chgData name="Dominik Hansen" userId="7a3cbb8e5b528dbf" providerId="LiveId" clId="{E0A4F818-1690-4322-8348-D5A30F415014}" dt="2020-12-29T17:41:54.556" v="926" actId="2696"/>
        <pc:sldMkLst>
          <pc:docMk/>
          <pc:sldMk cId="3265730329" sldId="332"/>
        </pc:sldMkLst>
      </pc:sldChg>
      <pc:sldChg chg="del">
        <pc:chgData name="Dominik Hansen" userId="7a3cbb8e5b528dbf" providerId="LiveId" clId="{E0A4F818-1690-4322-8348-D5A30F415014}" dt="2020-12-29T17:20:11.620" v="574" actId="2696"/>
        <pc:sldMkLst>
          <pc:docMk/>
          <pc:sldMk cId="3550445923" sldId="333"/>
        </pc:sldMkLst>
      </pc:sldChg>
      <pc:sldChg chg="del">
        <pc:chgData name="Dominik Hansen" userId="7a3cbb8e5b528dbf" providerId="LiveId" clId="{E0A4F818-1690-4322-8348-D5A30F415014}" dt="2020-12-29T17:20:17.677" v="575" actId="2696"/>
        <pc:sldMkLst>
          <pc:docMk/>
          <pc:sldMk cId="2447346748" sldId="334"/>
        </pc:sldMkLst>
      </pc:sldChg>
      <pc:sldChg chg="add del">
        <pc:chgData name="Dominik Hansen" userId="7a3cbb8e5b528dbf" providerId="LiveId" clId="{E0A4F818-1690-4322-8348-D5A30F415014}" dt="2020-12-29T18:41:29.696" v="1765" actId="47"/>
        <pc:sldMkLst>
          <pc:docMk/>
          <pc:sldMk cId="1980453105" sldId="335"/>
        </pc:sldMkLst>
      </pc:sldChg>
      <pc:sldChg chg="new del">
        <pc:chgData name="Dominik Hansen" userId="7a3cbb8e5b528dbf" providerId="LiveId" clId="{E0A4F818-1690-4322-8348-D5A30F415014}" dt="2020-12-29T17:25:48.633" v="662" actId="2696"/>
        <pc:sldMkLst>
          <pc:docMk/>
          <pc:sldMk cId="2723677331" sldId="336"/>
        </pc:sldMkLst>
      </pc:sldChg>
      <pc:sldChg chg="addSp delSp modSp add mod setBg delDesignElem">
        <pc:chgData name="Dominik Hansen" userId="7a3cbb8e5b528dbf" providerId="LiveId" clId="{E0A4F818-1690-4322-8348-D5A30F415014}" dt="2020-12-29T18:35:51.757" v="1711" actId="20577"/>
        <pc:sldMkLst>
          <pc:docMk/>
          <pc:sldMk cId="3461796433" sldId="337"/>
        </pc:sldMkLst>
      </pc:sldChg>
      <pc:sldChg chg="addSp delSp modSp new mod ord setBg setClrOvrMap">
        <pc:chgData name="Dominik Hansen" userId="7a3cbb8e5b528dbf" providerId="LiveId" clId="{E0A4F818-1690-4322-8348-D5A30F415014}" dt="2020-12-29T18:36:06.941" v="1714" actId="6549"/>
        <pc:sldMkLst>
          <pc:docMk/>
          <pc:sldMk cId="1314745195" sldId="338"/>
        </pc:sldMkLst>
      </pc:sldChg>
      <pc:sldChg chg="addSp delSp modSp new del mod">
        <pc:chgData name="Dominik Hansen" userId="7a3cbb8e5b528dbf" providerId="LiveId" clId="{E0A4F818-1690-4322-8348-D5A30F415014}" dt="2020-12-29T17:43:11.970" v="945" actId="680"/>
        <pc:sldMkLst>
          <pc:docMk/>
          <pc:sldMk cId="3552902606" sldId="339"/>
        </pc:sldMkLst>
      </pc:sldChg>
      <pc:sldChg chg="new del">
        <pc:chgData name="Dominik Hansen" userId="7a3cbb8e5b528dbf" providerId="LiveId" clId="{E0A4F818-1690-4322-8348-D5A30F415014}" dt="2020-12-29T18:14:13.261" v="1433" actId="2696"/>
        <pc:sldMkLst>
          <pc:docMk/>
          <pc:sldMk cId="4279759561" sldId="339"/>
        </pc:sldMkLst>
      </pc:sldChg>
      <pc:sldChg chg="addSp delSp modSp add mod setBg setClrOvrMap">
        <pc:chgData name="Dominik Hansen" userId="7a3cbb8e5b528dbf" providerId="LiveId" clId="{E0A4F818-1690-4322-8348-D5A30F415014}" dt="2020-12-29T18:14:02.877" v="1432" actId="5793"/>
        <pc:sldMkLst>
          <pc:docMk/>
          <pc:sldMk cId="2579377247" sldId="340"/>
        </pc:sldMkLst>
      </pc:sldChg>
    </pc:docChg>
  </pc:docChgLst>
  <pc:docChgLst>
    <pc:chgData name="Dominik Hansen" userId="7a3cbb8e5b528dbf" providerId="LiveId" clId="{C669DAF3-F08B-5F4B-B303-0BFF4E706659}"/>
    <pc:docChg chg="undo redo custSel mod addSld delSld modSld sldOrd">
      <pc:chgData name="Dominik Hansen" userId="7a3cbb8e5b528dbf" providerId="LiveId" clId="{C669DAF3-F08B-5F4B-B303-0BFF4E706659}" dt="2020-11-11T18:24:52.496" v="1799" actId="478"/>
      <pc:docMkLst>
        <pc:docMk/>
      </pc:docMkLst>
      <pc:sldChg chg="addSp delSp modSp del mod setBg">
        <pc:chgData name="Dominik Hansen" userId="7a3cbb8e5b528dbf" providerId="LiveId" clId="{C669DAF3-F08B-5F4B-B303-0BFF4E706659}" dt="2020-10-23T07:28:51.855" v="21" actId="2696"/>
        <pc:sldMkLst>
          <pc:docMk/>
          <pc:sldMk cId="128632686" sldId="256"/>
        </pc:sldMkLst>
      </pc:sldChg>
      <pc:sldChg chg="addSp delSp modSp mod setBg">
        <pc:chgData name="Dominik Hansen" userId="7a3cbb8e5b528dbf" providerId="LiveId" clId="{C669DAF3-F08B-5F4B-B303-0BFF4E706659}" dt="2020-11-11T18:18:42.620" v="1677" actId="1076"/>
        <pc:sldMkLst>
          <pc:docMk/>
          <pc:sldMk cId="3589995796" sldId="257"/>
        </pc:sldMkLst>
      </pc:sldChg>
      <pc:sldChg chg="modSp del">
        <pc:chgData name="Dominik Hansen" userId="7a3cbb8e5b528dbf" providerId="LiveId" clId="{C669DAF3-F08B-5F4B-B303-0BFF4E706659}" dt="2020-11-11T17:43:29.384" v="998" actId="2696"/>
        <pc:sldMkLst>
          <pc:docMk/>
          <pc:sldMk cId="677035864" sldId="258"/>
        </pc:sldMkLst>
      </pc:sldChg>
      <pc:sldChg chg="addSp delSp modSp mod setBg setClrOvrMap">
        <pc:chgData name="Dominik Hansen" userId="7a3cbb8e5b528dbf" providerId="LiveId" clId="{C669DAF3-F08B-5F4B-B303-0BFF4E706659}" dt="2020-11-11T18:24:23.516" v="1795" actId="1076"/>
        <pc:sldMkLst>
          <pc:docMk/>
          <pc:sldMk cId="599460155" sldId="259"/>
        </pc:sldMkLst>
      </pc:sldChg>
      <pc:sldChg chg="modSp del mod">
        <pc:chgData name="Dominik Hansen" userId="7a3cbb8e5b528dbf" providerId="LiveId" clId="{C669DAF3-F08B-5F4B-B303-0BFF4E706659}" dt="2020-11-11T18:02:29.333" v="1234" actId="2696"/>
        <pc:sldMkLst>
          <pc:docMk/>
          <pc:sldMk cId="2968473790" sldId="260"/>
        </pc:sldMkLst>
      </pc:sldChg>
      <pc:sldChg chg="delSp modSp del mod">
        <pc:chgData name="Dominik Hansen" userId="7a3cbb8e5b528dbf" providerId="LiveId" clId="{C669DAF3-F08B-5F4B-B303-0BFF4E706659}" dt="2020-11-11T18:06:05.126" v="1351" actId="2696"/>
        <pc:sldMkLst>
          <pc:docMk/>
          <pc:sldMk cId="385857959" sldId="261"/>
        </pc:sldMkLst>
      </pc:sldChg>
      <pc:sldChg chg="addSp delSp modSp mod ord">
        <pc:chgData name="Dominik Hansen" userId="7a3cbb8e5b528dbf" providerId="LiveId" clId="{C669DAF3-F08B-5F4B-B303-0BFF4E706659}" dt="2020-11-11T18:24:44.251" v="1797"/>
        <pc:sldMkLst>
          <pc:docMk/>
          <pc:sldMk cId="3189209787" sldId="262"/>
        </pc:sldMkLst>
      </pc:sldChg>
      <pc:sldChg chg="addSp delSp modSp mod">
        <pc:chgData name="Dominik Hansen" userId="7a3cbb8e5b528dbf" providerId="LiveId" clId="{C669DAF3-F08B-5F4B-B303-0BFF4E706659}" dt="2020-11-11T18:24:52.496" v="1799" actId="478"/>
        <pc:sldMkLst>
          <pc:docMk/>
          <pc:sldMk cId="4197804413" sldId="263"/>
        </pc:sldMkLst>
      </pc:sldChg>
      <pc:sldChg chg="addSp delSp modSp mod setBg setClrOvrMap">
        <pc:chgData name="Dominik Hansen" userId="7a3cbb8e5b528dbf" providerId="LiveId" clId="{C669DAF3-F08B-5F4B-B303-0BFF4E706659}" dt="2020-11-11T18:12:32.681" v="1539" actId="26606"/>
        <pc:sldMkLst>
          <pc:docMk/>
          <pc:sldMk cId="2948358350" sldId="264"/>
        </pc:sldMkLst>
      </pc:sldChg>
      <pc:sldChg chg="addSp delSp modSp add mod setBg setClrOvrMap">
        <pc:chgData name="Dominik Hansen" userId="7a3cbb8e5b528dbf" providerId="LiveId" clId="{C669DAF3-F08B-5F4B-B303-0BFF4E706659}" dt="2020-11-11T18:14:53.165" v="1555" actId="26606"/>
        <pc:sldMkLst>
          <pc:docMk/>
          <pc:sldMk cId="2722886356" sldId="331"/>
        </pc:sldMkLst>
      </pc:sldChg>
      <pc:sldChg chg="new del">
        <pc:chgData name="Dominik Hansen" userId="7a3cbb8e5b528dbf" providerId="LiveId" clId="{C669DAF3-F08B-5F4B-B303-0BFF4E706659}" dt="2020-11-11T18:15:21.435" v="1558" actId="2696"/>
        <pc:sldMkLst>
          <pc:docMk/>
          <pc:sldMk cId="361283171" sldId="332"/>
        </pc:sldMkLst>
      </pc:sldChg>
      <pc:sldChg chg="addSp delSp modSp new del">
        <pc:chgData name="Dominik Hansen" userId="7a3cbb8e5b528dbf" providerId="LiveId" clId="{C669DAF3-F08B-5F4B-B303-0BFF4E706659}" dt="2020-10-23T07:32:18.177" v="86" actId="2696"/>
        <pc:sldMkLst>
          <pc:docMk/>
          <pc:sldMk cId="1412517827" sldId="332"/>
        </pc:sldMkLst>
      </pc:sldChg>
      <pc:sldChg chg="addSp delSp modSp add mod">
        <pc:chgData name="Dominik Hansen" userId="7a3cbb8e5b528dbf" providerId="LiveId" clId="{C669DAF3-F08B-5F4B-B303-0BFF4E706659}" dt="2020-11-11T18:23:31.150" v="1782" actId="1076"/>
        <pc:sldMkLst>
          <pc:docMk/>
          <pc:sldMk cId="3265730329" sldId="332"/>
        </pc:sldMkLst>
      </pc:sldChg>
      <pc:sldChg chg="add del">
        <pc:chgData name="Dominik Hansen" userId="7a3cbb8e5b528dbf" providerId="LiveId" clId="{C669DAF3-F08B-5F4B-B303-0BFF4E706659}" dt="2020-11-11T17:34:27.475" v="743"/>
        <pc:sldMkLst>
          <pc:docMk/>
          <pc:sldMk cId="3796979989" sldId="332"/>
        </pc:sldMkLst>
      </pc:sldChg>
      <pc:sldChg chg="new del">
        <pc:chgData name="Dominik Hansen" userId="7a3cbb8e5b528dbf" providerId="LiveId" clId="{C669DAF3-F08B-5F4B-B303-0BFF4E706659}" dt="2020-11-11T18:24:12.712" v="1789" actId="2696"/>
        <pc:sldMkLst>
          <pc:docMk/>
          <pc:sldMk cId="4129351845" sldId="333"/>
        </pc:sldMkLst>
      </pc:sldChg>
      <pc:sldChg chg="new del">
        <pc:chgData name="Dominik Hansen" userId="7a3cbb8e5b528dbf" providerId="LiveId" clId="{C669DAF3-F08B-5F4B-B303-0BFF4E706659}" dt="2020-11-11T18:24:13.113" v="1790" actId="2696"/>
        <pc:sldMkLst>
          <pc:docMk/>
          <pc:sldMk cId="878003572" sldId="334"/>
        </pc:sldMkLst>
      </pc:sldChg>
      <pc:sldChg chg="new del">
        <pc:chgData name="Dominik Hansen" userId="7a3cbb8e5b528dbf" providerId="LiveId" clId="{C669DAF3-F08B-5F4B-B303-0BFF4E706659}" dt="2020-11-11T18:24:13.488" v="1791" actId="2696"/>
        <pc:sldMkLst>
          <pc:docMk/>
          <pc:sldMk cId="3727024107" sldId="335"/>
        </pc:sldMkLst>
      </pc:sldChg>
      <pc:sldChg chg="new del">
        <pc:chgData name="Dominik Hansen" userId="7a3cbb8e5b528dbf" providerId="LiveId" clId="{C669DAF3-F08B-5F4B-B303-0BFF4E706659}" dt="2020-11-11T18:24:13.909" v="1792" actId="2696"/>
        <pc:sldMkLst>
          <pc:docMk/>
          <pc:sldMk cId="271254697" sldId="336"/>
        </pc:sldMkLst>
      </pc:sldChg>
      <pc:sldChg chg="new del">
        <pc:chgData name="Dominik Hansen" userId="7a3cbb8e5b528dbf" providerId="LiveId" clId="{C669DAF3-F08B-5F4B-B303-0BFF4E706659}" dt="2020-11-11T18:24:14.500" v="1793" actId="2696"/>
        <pc:sldMkLst>
          <pc:docMk/>
          <pc:sldMk cId="1087644246" sldId="337"/>
        </pc:sldMkLst>
      </pc:sldChg>
      <pc:sldChg chg="delSp add del mod">
        <pc:chgData name="Dominik Hansen" userId="7a3cbb8e5b528dbf" providerId="LiveId" clId="{C669DAF3-F08B-5F4B-B303-0BFF4E706659}" dt="2020-11-11T18:23:34.003" v="1783" actId="2696"/>
        <pc:sldMkLst>
          <pc:docMk/>
          <pc:sldMk cId="2301619598" sldId="338"/>
        </pc:sldMkLst>
      </pc:sldChg>
      <pc:sldChg chg="add del">
        <pc:chgData name="Dominik Hansen" userId="7a3cbb8e5b528dbf" providerId="LiveId" clId="{C669DAF3-F08B-5F4B-B303-0BFF4E706659}" dt="2020-11-11T18:23:38.352" v="1784" actId="2696"/>
        <pc:sldMkLst>
          <pc:docMk/>
          <pc:sldMk cId="3774536442" sldId="339"/>
        </pc:sldMkLst>
      </pc:sldChg>
      <pc:sldChg chg="add del">
        <pc:chgData name="Dominik Hansen" userId="7a3cbb8e5b528dbf" providerId="LiveId" clId="{C669DAF3-F08B-5F4B-B303-0BFF4E706659}" dt="2020-11-11T18:23:38.395" v="1785" actId="2696"/>
        <pc:sldMkLst>
          <pc:docMk/>
          <pc:sldMk cId="2254980517" sldId="340"/>
        </pc:sldMkLst>
      </pc:sldChg>
      <pc:sldChg chg="add del">
        <pc:chgData name="Dominik Hansen" userId="7a3cbb8e5b528dbf" providerId="LiveId" clId="{C669DAF3-F08B-5F4B-B303-0BFF4E706659}" dt="2020-11-11T18:23:43.482" v="1786" actId="2696"/>
        <pc:sldMkLst>
          <pc:docMk/>
          <pc:sldMk cId="2886743253" sldId="341"/>
        </pc:sldMkLst>
      </pc:sldChg>
      <pc:sldChg chg="modSp add del mod">
        <pc:chgData name="Dominik Hansen" userId="7a3cbb8e5b528dbf" providerId="LiveId" clId="{C669DAF3-F08B-5F4B-B303-0BFF4E706659}" dt="2020-11-11T18:24:12.114" v="1788" actId="2696"/>
        <pc:sldMkLst>
          <pc:docMk/>
          <pc:sldMk cId="875652161" sldId="342"/>
        </pc:sldMkLst>
      </pc:sldChg>
    </pc:docChg>
  </pc:docChgLst>
  <pc:docChgLst>
    <pc:chgData name="Dominik Hansen" userId="7a3cbb8e5b528dbf" providerId="LiveId" clId="{6BB56C4A-6781-4E47-96EB-3A5CF0371C83}"/>
    <pc:docChg chg="addSld modSld">
      <pc:chgData name="Dominik Hansen" userId="7a3cbb8e5b528dbf" providerId="LiveId" clId="{6BB56C4A-6781-4E47-96EB-3A5CF0371C83}" dt="2022-10-11T14:20:25.965" v="0"/>
      <pc:docMkLst>
        <pc:docMk/>
      </pc:docMkLst>
      <pc:sldChg chg="add">
        <pc:chgData name="Dominik Hansen" userId="7a3cbb8e5b528dbf" providerId="LiveId" clId="{6BB56C4A-6781-4E47-96EB-3A5CF0371C83}" dt="2022-10-11T14:20:25.965" v="0"/>
        <pc:sldMkLst>
          <pc:docMk/>
          <pc:sldMk cId="4271758479" sldId="342"/>
        </pc:sldMkLst>
      </pc:sldChg>
    </pc:docChg>
  </pc:docChgLst>
  <pc:docChgLst>
    <pc:chgData name="Dominik Hansen" userId="7a3cbb8e5b528dbf" providerId="LiveId" clId="{27191759-54D9-4142-B35C-832AF0F88F10}"/>
    <pc:docChg chg="custSel modSld">
      <pc:chgData name="Dominik Hansen" userId="7a3cbb8e5b528dbf" providerId="LiveId" clId="{27191759-54D9-4142-B35C-832AF0F88F10}" dt="2025-10-20T07:43:22.870" v="2"/>
      <pc:docMkLst>
        <pc:docMk/>
      </pc:docMkLst>
      <pc:sldChg chg="modSp mod">
        <pc:chgData name="Dominik Hansen" userId="7a3cbb8e5b528dbf" providerId="LiveId" clId="{27191759-54D9-4142-B35C-832AF0F88F10}" dt="2025-10-20T07:43:22.870" v="2"/>
        <pc:sldMkLst>
          <pc:docMk/>
          <pc:sldMk cId="3189209787" sldId="262"/>
        </pc:sldMkLst>
        <pc:spChg chg="mod">
          <ac:chgData name="Dominik Hansen" userId="7a3cbb8e5b528dbf" providerId="LiveId" clId="{27191759-54D9-4142-B35C-832AF0F88F10}" dt="2025-10-20T07:43:22.870" v="2"/>
          <ac:spMkLst>
            <pc:docMk/>
            <pc:sldMk cId="3189209787" sldId="262"/>
            <ac:spMk id="12" creationId="{BB606018-8385-B44F-BDB7-2671CA66C72A}"/>
          </ac:spMkLst>
        </pc:spChg>
      </pc:sldChg>
    </pc:docChg>
  </pc:docChgLst>
  <pc:docChgLst>
    <pc:chgData name="Dominik Hansen" userId="7a3cbb8e5b528dbf" providerId="LiveId" clId="{586355A8-B5F0-4410-8FD5-01FAB562DEA1}"/>
    <pc:docChg chg="undo custSel modSld">
      <pc:chgData name="Dominik Hansen" userId="7a3cbb8e5b528dbf" providerId="LiveId" clId="{586355A8-B5F0-4410-8FD5-01FAB562DEA1}" dt="2021-03-31T07:48:59.275" v="788" actId="114"/>
      <pc:docMkLst>
        <pc:docMk/>
      </pc:docMkLst>
      <pc:sldChg chg="addSp delSp modSp mod setBg setClrOvrMap">
        <pc:chgData name="Dominik Hansen" userId="7a3cbb8e5b528dbf" providerId="LiveId" clId="{586355A8-B5F0-4410-8FD5-01FAB562DEA1}" dt="2021-03-31T07:48:59.275" v="788" actId="114"/>
        <pc:sldMkLst>
          <pc:docMk/>
          <pc:sldMk cId="599460155" sldId="259"/>
        </pc:sldMkLst>
      </pc:sldChg>
      <pc:sldChg chg="modSp mod">
        <pc:chgData name="Dominik Hansen" userId="7a3cbb8e5b528dbf" providerId="LiveId" clId="{586355A8-B5F0-4410-8FD5-01FAB562DEA1}" dt="2021-03-31T07:44:41.773" v="775" actId="20577"/>
        <pc:sldMkLst>
          <pc:docMk/>
          <pc:sldMk cId="3189209787" sldId="262"/>
        </pc:sldMkLst>
      </pc:sldChg>
      <pc:sldChg chg="modSp mod">
        <pc:chgData name="Dominik Hansen" userId="7a3cbb8e5b528dbf" providerId="LiveId" clId="{586355A8-B5F0-4410-8FD5-01FAB562DEA1}" dt="2021-03-31T07:44:11.609" v="774" actId="20577"/>
        <pc:sldMkLst>
          <pc:docMk/>
          <pc:sldMk cId="4197804413" sldId="263"/>
        </pc:sldMkLst>
      </pc:sldChg>
      <pc:sldChg chg="addSp delSp modSp mod">
        <pc:chgData name="Dominik Hansen" userId="7a3cbb8e5b528dbf" providerId="LiveId" clId="{586355A8-B5F0-4410-8FD5-01FAB562DEA1}" dt="2021-03-31T07:47:10.430" v="781" actId="21"/>
        <pc:sldMkLst>
          <pc:docMk/>
          <pc:sldMk cId="2948358350" sldId="264"/>
        </pc:sldMkLst>
      </pc:sldChg>
      <pc:sldChg chg="modSp mod">
        <pc:chgData name="Dominik Hansen" userId="7a3cbb8e5b528dbf" providerId="LiveId" clId="{586355A8-B5F0-4410-8FD5-01FAB562DEA1}" dt="2021-03-30T09:08:49.965" v="72" actId="122"/>
        <pc:sldMkLst>
          <pc:docMk/>
          <pc:sldMk cId="2722886356" sldId="331"/>
        </pc:sldMkLst>
      </pc:sldChg>
      <pc:sldChg chg="addSp delSp modSp mod">
        <pc:chgData name="Dominik Hansen" userId="7a3cbb8e5b528dbf" providerId="LiveId" clId="{586355A8-B5F0-4410-8FD5-01FAB562DEA1}" dt="2021-03-30T09:07:49.887" v="28" actId="1440"/>
        <pc:sldMkLst>
          <pc:docMk/>
          <pc:sldMk cId="1314745195" sldId="338"/>
        </pc:sldMkLst>
      </pc:sldChg>
      <pc:sldChg chg="addSp modSp mod">
        <pc:chgData name="Dominik Hansen" userId="7a3cbb8e5b528dbf" providerId="LiveId" clId="{586355A8-B5F0-4410-8FD5-01FAB562DEA1}" dt="2021-03-31T07:43:21.469" v="758" actId="404"/>
        <pc:sldMkLst>
          <pc:docMk/>
          <pc:sldMk cId="2579377247" sldId="340"/>
        </pc:sldMkLst>
      </pc:sldChg>
    </pc:docChg>
  </pc:docChgLst>
  <pc:docChgLst>
    <pc:chgData name="Dominik Hansen" userId="7a3cbb8e5b528dbf" providerId="LiveId" clId="{E1E45219-67EB-4274-84F1-FE16AE4880FF}"/>
    <pc:docChg chg="undo custSel mod addSld delSld modSld sldOrd modMainMaster">
      <pc:chgData name="Dominik Hansen" userId="7a3cbb8e5b528dbf" providerId="LiveId" clId="{E1E45219-67EB-4274-84F1-FE16AE4880FF}" dt="2020-10-21T13:17:13.804" v="1790"/>
      <pc:docMkLst>
        <pc:docMk/>
      </pc:docMkLst>
      <pc:sldChg chg="addSp delSp modSp mod setBg delDesignElem">
        <pc:chgData name="Dominik Hansen" userId="7a3cbb8e5b528dbf" providerId="LiveId" clId="{E1E45219-67EB-4274-84F1-FE16AE4880FF}" dt="2020-10-21T13:16:50.977" v="1778"/>
        <pc:sldMkLst>
          <pc:docMk/>
          <pc:sldMk cId="128632686" sldId="256"/>
        </pc:sldMkLst>
      </pc:sldChg>
      <pc:sldChg chg="addSp delSp modSp mod setBg modClrScheme addCm delCm chgLayout">
        <pc:chgData name="Dominik Hansen" userId="7a3cbb8e5b528dbf" providerId="LiveId" clId="{E1E45219-67EB-4274-84F1-FE16AE4880FF}" dt="2020-10-21T13:17:12.620" v="1789" actId="27636"/>
        <pc:sldMkLst>
          <pc:docMk/>
          <pc:sldMk cId="3589995796" sldId="257"/>
        </pc:sldMkLst>
      </pc:sldChg>
      <pc:sldChg chg="addSp delSp modSp new del mod">
        <pc:chgData name="Dominik Hansen" userId="7a3cbb8e5b528dbf" providerId="LiveId" clId="{E1E45219-67EB-4274-84F1-FE16AE4880FF}" dt="2020-10-06T11:58:34.375" v="299" actId="2696"/>
        <pc:sldMkLst>
          <pc:docMk/>
          <pc:sldMk cId="303599904" sldId="258"/>
        </pc:sldMkLst>
      </pc:sldChg>
      <pc:sldChg chg="addSp delSp modSp new mod setBg">
        <pc:chgData name="Dominik Hansen" userId="7a3cbb8e5b528dbf" providerId="LiveId" clId="{E1E45219-67EB-4274-84F1-FE16AE4880FF}" dt="2020-10-21T13:14:10.108" v="1702"/>
        <pc:sldMkLst>
          <pc:docMk/>
          <pc:sldMk cId="677035864" sldId="258"/>
        </pc:sldMkLst>
      </pc:sldChg>
      <pc:sldChg chg="modSp new del mod">
        <pc:chgData name="Dominik Hansen" userId="7a3cbb8e5b528dbf" providerId="LiveId" clId="{E1E45219-67EB-4274-84F1-FE16AE4880FF}" dt="2020-10-06T11:54:33.406" v="241" actId="2696"/>
        <pc:sldMkLst>
          <pc:docMk/>
          <pc:sldMk cId="823395794" sldId="258"/>
        </pc:sldMkLst>
      </pc:sldChg>
      <pc:sldChg chg="new del">
        <pc:chgData name="Dominik Hansen" userId="7a3cbb8e5b528dbf" providerId="LiveId" clId="{E1E45219-67EB-4274-84F1-FE16AE4880FF}" dt="2020-10-02T14:49:54.231" v="78" actId="680"/>
        <pc:sldMkLst>
          <pc:docMk/>
          <pc:sldMk cId="895668914" sldId="258"/>
        </pc:sldMkLst>
      </pc:sldChg>
      <pc:sldChg chg="del">
        <pc:chgData name="Dominik Hansen" userId="7a3cbb8e5b528dbf" providerId="LiveId" clId="{E1E45219-67EB-4274-84F1-FE16AE4880FF}" dt="2020-10-06T11:58:46.942" v="300" actId="2696"/>
        <pc:sldMkLst>
          <pc:docMk/>
          <pc:sldMk cId="2980989614" sldId="258"/>
        </pc:sldMkLst>
      </pc:sldChg>
      <pc:sldChg chg="addSp delSp modSp new mod ord setBg">
        <pc:chgData name="Dominik Hansen" userId="7a3cbb8e5b528dbf" providerId="LiveId" clId="{E1E45219-67EB-4274-84F1-FE16AE4880FF}" dt="2020-10-21T13:17:13.804" v="1790"/>
        <pc:sldMkLst>
          <pc:docMk/>
          <pc:sldMk cId="599460155" sldId="259"/>
        </pc:sldMkLst>
      </pc:sldChg>
      <pc:sldChg chg="modSp new del mod setBg">
        <pc:chgData name="Dominik Hansen" userId="7a3cbb8e5b528dbf" providerId="LiveId" clId="{E1E45219-67EB-4274-84F1-FE16AE4880FF}" dt="2020-10-06T12:22:52.854" v="330" actId="2696"/>
        <pc:sldMkLst>
          <pc:docMk/>
          <pc:sldMk cId="990337487" sldId="259"/>
        </pc:sldMkLst>
      </pc:sldChg>
      <pc:sldChg chg="addSp modSp new del mod">
        <pc:chgData name="Dominik Hansen" userId="7a3cbb8e5b528dbf" providerId="LiveId" clId="{E1E45219-67EB-4274-84F1-FE16AE4880FF}" dt="2020-10-06T12:23:18.690" v="334" actId="2696"/>
        <pc:sldMkLst>
          <pc:docMk/>
          <pc:sldMk cId="3319679942" sldId="259"/>
        </pc:sldMkLst>
      </pc:sldChg>
      <pc:sldChg chg="addSp delSp modSp new mod setBg">
        <pc:chgData name="Dominik Hansen" userId="7a3cbb8e5b528dbf" providerId="LiveId" clId="{E1E45219-67EB-4274-84F1-FE16AE4880FF}" dt="2020-10-14T12:54:35.662" v="1562" actId="14100"/>
        <pc:sldMkLst>
          <pc:docMk/>
          <pc:sldMk cId="2968473790" sldId="260"/>
        </pc:sldMkLst>
      </pc:sldChg>
      <pc:sldChg chg="addSp modSp new mod setBg">
        <pc:chgData name="Dominik Hansen" userId="7a3cbb8e5b528dbf" providerId="LiveId" clId="{E1E45219-67EB-4274-84F1-FE16AE4880FF}" dt="2020-10-20T12:19:00.278" v="1671" actId="20577"/>
        <pc:sldMkLst>
          <pc:docMk/>
          <pc:sldMk cId="385857959" sldId="261"/>
        </pc:sldMkLst>
      </pc:sldChg>
      <pc:sldChg chg="new del">
        <pc:chgData name="Dominik Hansen" userId="7a3cbb8e5b528dbf" providerId="LiveId" clId="{E1E45219-67EB-4274-84F1-FE16AE4880FF}" dt="2020-10-06T12:37:40.103" v="450" actId="2696"/>
        <pc:sldMkLst>
          <pc:docMk/>
          <pc:sldMk cId="678009057" sldId="261"/>
        </pc:sldMkLst>
      </pc:sldChg>
      <pc:sldChg chg="addSp modSp new del mod setBg">
        <pc:chgData name="Dominik Hansen" userId="7a3cbb8e5b528dbf" providerId="LiveId" clId="{E1E45219-67EB-4274-84F1-FE16AE4880FF}" dt="2020-10-06T12:37:20.706" v="448" actId="2696"/>
        <pc:sldMkLst>
          <pc:docMk/>
          <pc:sldMk cId="1694886143" sldId="261"/>
        </pc:sldMkLst>
      </pc:sldChg>
      <pc:sldChg chg="addSp delSp modSp new mod setBg delDesignElem">
        <pc:chgData name="Dominik Hansen" userId="7a3cbb8e5b528dbf" providerId="LiveId" clId="{E1E45219-67EB-4274-84F1-FE16AE4880FF}" dt="2020-10-21T13:14:10.108" v="1702"/>
        <pc:sldMkLst>
          <pc:docMk/>
          <pc:sldMk cId="3189209787" sldId="262"/>
        </pc:sldMkLst>
      </pc:sldChg>
      <pc:sldChg chg="addSp delSp modSp new del mod setBg">
        <pc:chgData name="Dominik Hansen" userId="7a3cbb8e5b528dbf" providerId="LiveId" clId="{E1E45219-67EB-4274-84F1-FE16AE4880FF}" dt="2020-10-14T12:34:10.233" v="1364" actId="2696"/>
        <pc:sldMkLst>
          <pc:docMk/>
          <pc:sldMk cId="1008735937" sldId="263"/>
        </pc:sldMkLst>
      </pc:sldChg>
      <pc:sldChg chg="addSp modSp new mod">
        <pc:chgData name="Dominik Hansen" userId="7a3cbb8e5b528dbf" providerId="LiveId" clId="{E1E45219-67EB-4274-84F1-FE16AE4880FF}" dt="2020-10-14T12:50:38.375" v="1516" actId="14100"/>
        <pc:sldMkLst>
          <pc:docMk/>
          <pc:sldMk cId="4197804413" sldId="263"/>
        </pc:sldMkLst>
      </pc:sldChg>
      <pc:sldChg chg="addSp modSp new mod addCm">
        <pc:chgData name="Dominik Hansen" userId="7a3cbb8e5b528dbf" providerId="LiveId" clId="{E1E45219-67EB-4274-84F1-FE16AE4880FF}" dt="2020-10-21T13:17:13.804" v="1790"/>
        <pc:sldMkLst>
          <pc:docMk/>
          <pc:sldMk cId="2948358350" sldId="264"/>
        </pc:sldMkLst>
      </pc:sldChg>
      <pc:sldChg chg="addSp delSp modSp new del mod ord setBg delDesignElem">
        <pc:chgData name="Dominik Hansen" userId="7a3cbb8e5b528dbf" providerId="LiveId" clId="{E1E45219-67EB-4274-84F1-FE16AE4880FF}" dt="2020-10-21T13:16:29.227" v="1772" actId="2696"/>
        <pc:sldMkLst>
          <pc:docMk/>
          <pc:sldMk cId="101867241" sldId="265"/>
        </pc:sldMkLst>
      </pc:sldChg>
      <pc:sldChg chg="addSp modSp new del mod setBg addCm">
        <pc:chgData name="Dominik Hansen" userId="7a3cbb8e5b528dbf" providerId="LiveId" clId="{E1E45219-67EB-4274-84F1-FE16AE4880FF}" dt="2020-10-21T13:10:49.976" v="1680" actId="2696"/>
        <pc:sldMkLst>
          <pc:docMk/>
          <pc:sldMk cId="2206504061" sldId="265"/>
        </pc:sldMkLst>
      </pc:sldChg>
      <pc:sldChg chg="addSp modSp new del mod setBg">
        <pc:chgData name="Dominik Hansen" userId="7a3cbb8e5b528dbf" providerId="LiveId" clId="{E1E45219-67EB-4274-84F1-FE16AE4880FF}" dt="2020-10-21T13:12:10.282" v="1684" actId="2696"/>
        <pc:sldMkLst>
          <pc:docMk/>
          <pc:sldMk cId="4008392692" sldId="265"/>
        </pc:sldMkLst>
      </pc:sldChg>
      <pc:sldMasterChg chg="setBg modSldLayout">
        <pc:chgData name="Dominik Hansen" userId="7a3cbb8e5b528dbf" providerId="LiveId" clId="{E1E45219-67EB-4274-84F1-FE16AE4880FF}" dt="2020-10-14T12:55:06.753" v="1565"/>
        <pc:sldMasterMkLst>
          <pc:docMk/>
          <pc:sldMasterMk cId="2758476887" sldId="2147483712"/>
        </pc:sldMasterMkLst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3291826790" sldId="2147483701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3438087398" sldId="2147483702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3607497495" sldId="2147483703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986562227" sldId="2147483704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1236112141" sldId="2147483705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2122357418" sldId="2147483706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4278761202" sldId="2147483707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2331995858" sldId="2147483708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1451001474" sldId="2147483709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980211636" sldId="2147483710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730406028" sldId="2147483711"/>
          </pc:sldLayoutMkLst>
        </pc:sldLayoutChg>
      </pc:sldMasterChg>
    </pc:docChg>
  </pc:docChgLst>
  <pc:docChgLst>
    <pc:chgData name="Utilisateur invité" userId="2ec63d3bc1570728" providerId="Windows Live" clId="Web-{00988B26-AD17-4A42-ACE0-933DCEC79763}"/>
    <pc:docChg chg="sldOrd">
      <pc:chgData name="Utilisateur invité" userId="2ec63d3bc1570728" providerId="Windows Live" clId="Web-{00988B26-AD17-4A42-ACE0-933DCEC79763}" dt="2020-11-24T10:51:56.960" v="0"/>
      <pc:docMkLst>
        <pc:docMk/>
      </pc:docMkLst>
      <pc:sldChg chg="ord">
        <pc:chgData name="Utilisateur invité" userId="2ec63d3bc1570728" providerId="Windows Live" clId="Web-{00988B26-AD17-4A42-ACE0-933DCEC79763}" dt="2020-11-24T10:51:56.960" v="0"/>
        <pc:sldMkLst>
          <pc:docMk/>
          <pc:sldMk cId="2948358350" sldId="264"/>
        </pc:sldMkLst>
      </pc:sldChg>
    </pc:docChg>
  </pc:docChgLst>
  <pc:docChgLst>
    <pc:chgData name="Dominik Hansen" userId="7a3cbb8e5b528dbf" providerId="LiveId" clId="{EB1A41E6-F60F-4FF2-85F5-E51BF34CF785}"/>
    <pc:docChg chg="undo custSel modSld">
      <pc:chgData name="Dominik Hansen" userId="7a3cbb8e5b528dbf" providerId="LiveId" clId="{EB1A41E6-F60F-4FF2-85F5-E51BF34CF785}" dt="2021-08-31T13:27:10.973" v="42" actId="478"/>
      <pc:docMkLst>
        <pc:docMk/>
      </pc:docMkLst>
      <pc:sldChg chg="addSp delSp modSp mod">
        <pc:chgData name="Dominik Hansen" userId="7a3cbb8e5b528dbf" providerId="LiveId" clId="{EB1A41E6-F60F-4FF2-85F5-E51BF34CF785}" dt="2021-08-31T13:27:10.973" v="42" actId="478"/>
        <pc:sldMkLst>
          <pc:docMk/>
          <pc:sldMk cId="599460155" sldId="259"/>
        </pc:sldMkLst>
      </pc:sldChg>
      <pc:sldChg chg="modSp mod">
        <pc:chgData name="Dominik Hansen" userId="7a3cbb8e5b528dbf" providerId="LiveId" clId="{EB1A41E6-F60F-4FF2-85F5-E51BF34CF785}" dt="2021-07-27T12:52:34.894" v="31" actId="20577"/>
        <pc:sldMkLst>
          <pc:docMk/>
          <pc:sldMk cId="4197804413" sldId="263"/>
        </pc:sldMkLst>
      </pc:sldChg>
      <pc:sldChg chg="addSp delSp modSp mod">
        <pc:chgData name="Dominik Hansen" userId="7a3cbb8e5b528dbf" providerId="LiveId" clId="{EB1A41E6-F60F-4FF2-85F5-E51BF34CF785}" dt="2021-07-27T12:51:49.714" v="22"/>
        <pc:sldMkLst>
          <pc:docMk/>
          <pc:sldMk cId="2579377247" sldId="340"/>
        </pc:sldMkLst>
      </pc:sldChg>
    </pc:docChg>
  </pc:docChgLst>
  <pc:docChgLst>
    <pc:chgData name="Dominik Hansen" userId="7a3cbb8e5b528dbf" providerId="LiveId" clId="{82998153-9310-46AD-B075-2B8D244EEEEC}"/>
    <pc:docChg chg="undo custSel modSld">
      <pc:chgData name="Dominik Hansen" userId="7a3cbb8e5b528dbf" providerId="LiveId" clId="{82998153-9310-46AD-B075-2B8D244EEEEC}" dt="2025-01-16T09:53:56.767" v="201" actId="20577"/>
      <pc:docMkLst>
        <pc:docMk/>
      </pc:docMkLst>
      <pc:sldChg chg="modSp mod">
        <pc:chgData name="Dominik Hansen" userId="7a3cbb8e5b528dbf" providerId="LiveId" clId="{82998153-9310-46AD-B075-2B8D244EEEEC}" dt="2025-01-16T09:53:56.767" v="201" actId="20577"/>
        <pc:sldMkLst>
          <pc:docMk/>
          <pc:sldMk cId="599460155" sldId="259"/>
        </pc:sldMkLst>
      </pc:sldChg>
      <pc:sldChg chg="modSp mod">
        <pc:chgData name="Dominik Hansen" userId="7a3cbb8e5b528dbf" providerId="LiveId" clId="{82998153-9310-46AD-B075-2B8D244EEEEC}" dt="2023-11-13T08:50:49.231" v="85" actId="20577"/>
        <pc:sldMkLst>
          <pc:docMk/>
          <pc:sldMk cId="3189209787" sldId="262"/>
        </pc:sldMkLst>
      </pc:sldChg>
      <pc:sldChg chg="addSp modSp mod">
        <pc:chgData name="Dominik Hansen" userId="7a3cbb8e5b528dbf" providerId="LiveId" clId="{82998153-9310-46AD-B075-2B8D244EEEEC}" dt="2025-01-16T09:36:40.560" v="152" actId="14100"/>
        <pc:sldMkLst>
          <pc:docMk/>
          <pc:sldMk cId="4197804413" sldId="263"/>
        </pc:sldMkLst>
      </pc:sldChg>
      <pc:sldChg chg="addSp delSp modSp mod addAnim">
        <pc:chgData name="Dominik Hansen" userId="7a3cbb8e5b528dbf" providerId="LiveId" clId="{82998153-9310-46AD-B075-2B8D244EEEEC}" dt="2025-01-16T09:38:54.941" v="166" actId="478"/>
        <pc:sldMkLst>
          <pc:docMk/>
          <pc:sldMk cId="2948358350" sldId="264"/>
        </pc:sldMkLst>
      </pc:sldChg>
      <pc:sldChg chg="modSp mod">
        <pc:chgData name="Dominik Hansen" userId="7a3cbb8e5b528dbf" providerId="LiveId" clId="{82998153-9310-46AD-B075-2B8D244EEEEC}" dt="2025-01-16T09:45:15.550" v="167"/>
        <pc:sldMkLst>
          <pc:docMk/>
          <pc:sldMk cId="2722886356" sldId="331"/>
        </pc:sldMkLst>
      </pc:sldChg>
      <pc:sldChg chg="addSp delSp modSp mod">
        <pc:chgData name="Dominik Hansen" userId="7a3cbb8e5b528dbf" providerId="LiveId" clId="{82998153-9310-46AD-B075-2B8D244EEEEC}" dt="2025-01-16T09:35:37.127" v="110"/>
        <pc:sldMkLst>
          <pc:docMk/>
          <pc:sldMk cId="1314745195" sldId="338"/>
        </pc:sldMkLst>
      </pc:sldChg>
      <pc:sldChg chg="modSp mod">
        <pc:chgData name="Dominik Hansen" userId="7a3cbb8e5b528dbf" providerId="LiveId" clId="{82998153-9310-46AD-B075-2B8D244EEEEC}" dt="2023-03-31T13:06:14.490" v="78" actId="20577"/>
        <pc:sldMkLst>
          <pc:docMk/>
          <pc:sldMk cId="4271758479" sldId="34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6EF77-7C68-4D92-B1B8-B7940DEA2024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9AAF4-A628-4902-A797-8CC3FD7F7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2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E9EC2-68F6-B94D-8154-B9F7AD67711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67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9AAF4-A628-4902-A797-8CC3FD7F738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900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9AAF4-A628-4902-A797-8CC3FD7F738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04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E4CB56-C6C1-0345-B87A-9D5858084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F73194-B918-9444-A144-6C80CF3C8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22BE51-3B6F-844A-B203-38F8ED88E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October 20, 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4EBB2D-7F33-BD4F-8FC8-2A127BC8E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793F7C-E17F-474B-AEB6-993BEDE5A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4715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22F8DD-CB9C-CB4C-8D04-24C695248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2ACAFE8-23CB-A546-AEAD-68FD1DE3B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408C37-4FC4-EB4B-B0DF-A63504A8D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October 20, 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0320A-DCFD-B244-BBE4-19E34EED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679265-0B59-6844-8401-1D968410D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845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787A572-0BBC-C346-AFEB-D8A03A8C34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7543A24-E953-A44F-AC7B-3CA049AD5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88D612-7DFA-1040-87BC-F77FD5BEC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October 20, 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C232B3-9768-8843-A778-D40F43448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AEE45B-F7F3-E941-9522-0D359289C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5243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A1D23-6278-FF47-8598-770FF0F17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291E03-C827-D444-87A4-E20583D05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B26DAF-D01E-984C-AF83-9867CF102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October 20, 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9248A3-7129-3548-BCB1-C98447A1F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720FC2-E50C-6842-AF76-223B9472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755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82421F-3E2B-554C-8CF8-651DEEB8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4CA2DC-BED7-6D47-B88D-5A53FE681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A6AF16-6534-894E-8D22-2D6CC432E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October 20, 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5BC723-E3B8-9F40-98C0-4900758A1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79421A-2751-7347-A982-1D1A3A38A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1779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44E7B4-7434-8F46-855F-A81685CED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1AD836-0B4A-1944-95B5-8C090A069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32BD87E-8DAB-AF43-969F-8A23C67F1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5E752A-A35D-5746-A36A-F839E9178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October 20, 2025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B6A1BA-881E-7F47-9B23-B8112EDF0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D20B66-3823-3B4E-8609-53CFE0784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2635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FF71E9-48A4-C047-BB2A-63E2AA8E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FEAFD0-9B3B-6F48-A44A-FD3540D6D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4027E48-3193-3E49-AA66-1E2AE909D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3820DD-35B9-9548-BA0B-6C29CCABBF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F710F07-BC3F-884C-AE8F-83473B661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BFE2B96-FF74-0A45-AB67-317CE8A86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October 20, 2025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E13634F-1E14-C74B-9CA0-043B81ECE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ECE16D8-7369-6A44-96AC-228A985DB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736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505A3F-CE8A-8044-85EF-78C0E9723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C61CF3C-482B-EC42-BDE4-99E63E41A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October 20, 2025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A7F4AB6-44A6-7E40-86C4-965E7A804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33EE6F-296F-6249-90B3-CFFD93EB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4488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E06B00-1F90-174B-A175-4D2E6CBF5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October 20, 2025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D2F443-6241-A741-9E65-744536BEF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5C2094-1EF5-CA45-BA49-0DB50750C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1772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154BA8-603F-1048-A7F1-0BF611F2F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B9B82E-DBBB-F549-B917-E58D77A04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A9F92FA-EB12-F244-B25B-27E6620BB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14B436-AC21-4547-BE65-36DF3940D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October 20, 2025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0AD9E2-FDB3-664D-9F0E-73D407F47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14FCF3-2632-AB40-8CED-51BD814AD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8286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24D74F-51FA-514D-AA52-702C993E9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7E93BCE-9114-3C41-9901-30AC1ED5CC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B10125-F6D5-EA46-BCBE-A25A8CFF8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FDC3C5-90D0-1345-88F6-CC25B0F6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October 20, 2025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1306C3-4C8A-FD44-9395-AA86FF65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03242A-D666-274C-AC5F-34A02AB8E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5821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6D08E0B-5EA8-F849-87D1-568EFD10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D5C201-D956-5541-979C-6CAF86168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DEC703-DA27-4B4B-BD23-32235EB503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Monday, October 20, 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72BBA4-625E-3A4F-82CC-3282755766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186006-9FE7-024B-A077-BB4F789D5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9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hansen-hypnose.com/formulaire-de-reclamatio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5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formation-praticien-en-hypnose">
            <a:extLst>
              <a:ext uri="{FF2B5EF4-FFF2-40B4-BE49-F238E27FC236}">
                <a16:creationId xmlns:a16="http://schemas.microsoft.com/office/drawing/2014/main" id="{62C7592A-E072-344B-9EAF-181C6A1108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 bwMode="auto">
          <a:xfrm>
            <a:off x="5245100" y="469900"/>
            <a:ext cx="6375400" cy="3556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333FD91-A291-49A2-A84C-4C211934B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45100" y="4127829"/>
            <a:ext cx="6375400" cy="223520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D41ACC6-5C03-9146-8EDB-4E5849863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882" y="1543102"/>
            <a:ext cx="3597431" cy="258472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 dirty="0" err="1">
                <a:solidFill>
                  <a:srgbClr val="FFFFFF"/>
                </a:solidFill>
              </a:rPr>
              <a:t>Livret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d’accueil</a:t>
            </a:r>
            <a:r>
              <a:rPr lang="en-US" b="1" dirty="0">
                <a:solidFill>
                  <a:srgbClr val="FFFFFF"/>
                </a:solidFill>
              </a:rPr>
              <a:t> des Participants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B24C3CB-61B9-447F-B812-2CDBB6F8B280}"/>
              </a:ext>
            </a:extLst>
          </p:cNvPr>
          <p:cNvSpPr txBox="1"/>
          <p:nvPr/>
        </p:nvSpPr>
        <p:spPr>
          <a:xfrm>
            <a:off x="484096" y="5578398"/>
            <a:ext cx="463931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latin typeface="inherit"/>
              </a:rPr>
              <a:t>FORMATION DE SPÉCIALISATION DE</a:t>
            </a:r>
          </a:p>
          <a:p>
            <a:pPr algn="ctr"/>
            <a:r>
              <a:rPr lang="fr-FR" sz="1600" dirty="0">
                <a:latin typeface="inherit"/>
              </a:rPr>
              <a:t>EN SEXOTHÉRAPIE</a:t>
            </a:r>
            <a:endParaRPr lang="fr-FR" sz="1600" b="0" dirty="0"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272288635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" name="Rectangle 511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45" name="Group 512">
            <a:extLst>
              <a:ext uri="{FF2B5EF4-FFF2-40B4-BE49-F238E27FC236}">
                <a16:creationId xmlns:a16="http://schemas.microsoft.com/office/drawing/2014/main" id="{F95919CA-4568-4F54-A2C0-2B54BD78A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2146" name="Freeform: Shape 513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47" name="Freeform: Shape 514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148" name="Freeform: Shape 515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308" y="-1"/>
            <a:ext cx="5444906" cy="5183161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9" name="Freeform: Shape 516">
            <a:extLst>
              <a:ext uri="{FF2B5EF4-FFF2-40B4-BE49-F238E27FC236}">
                <a16:creationId xmlns:a16="http://schemas.microsoft.com/office/drawing/2014/main" id="{CF85B11F-FA15-48B8-BF04-463A37544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9300" y="0"/>
            <a:ext cx="5444906" cy="5161894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" name="Freeform: Shape 517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016" y="0"/>
            <a:ext cx="5444905" cy="50468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25BC93A-F5AB-594F-901C-7E1557B7F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657" y="2266945"/>
            <a:ext cx="4403701" cy="16873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</a:rPr>
              <a:t>v</a:t>
            </a:r>
            <a:r>
              <a:rPr lang="en-US" sz="5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os</a:t>
            </a:r>
            <a:r>
              <a: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interlocuteurs</a:t>
            </a:r>
            <a:endParaRPr lang="en-US" sz="54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51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52" name="Graphic 212">
            <a:extLst>
              <a:ext uri="{FF2B5EF4-FFF2-40B4-BE49-F238E27FC236}">
                <a16:creationId xmlns:a16="http://schemas.microsoft.com/office/drawing/2014/main" id="{BB90F3FC-186F-4608-93AA-7EE24F682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34" name="Image 33" descr="Une image contenant extérieur, personne, habits, femme&#10;&#10;Description générée automatiquement">
            <a:extLst>
              <a:ext uri="{FF2B5EF4-FFF2-40B4-BE49-F238E27FC236}">
                <a16:creationId xmlns:a16="http://schemas.microsoft.com/office/drawing/2014/main" id="{DE9C1903-2768-4601-A8DB-0F7EB03B8A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12" r="-2" b="20059"/>
          <a:stretch/>
        </p:blipFill>
        <p:spPr>
          <a:xfrm>
            <a:off x="8159197" y="10"/>
            <a:ext cx="3628939" cy="3023108"/>
          </a:xfrm>
          <a:custGeom>
            <a:avLst/>
            <a:gdLst/>
            <a:ahLst/>
            <a:cxnLst/>
            <a:rect l="l" t="t" r="r" b="b"/>
            <a:pathLst>
              <a:path w="3177536" h="2647074">
                <a:moveTo>
                  <a:pt x="406152" y="0"/>
                </a:moveTo>
                <a:lnTo>
                  <a:pt x="2771384" y="0"/>
                </a:lnTo>
                <a:lnTo>
                  <a:pt x="2814739" y="47702"/>
                </a:lnTo>
                <a:cubicBezTo>
                  <a:pt x="3041386" y="322335"/>
                  <a:pt x="3177536" y="674421"/>
                  <a:pt x="3177536" y="1058306"/>
                </a:cubicBezTo>
                <a:cubicBezTo>
                  <a:pt x="3177536" y="1935759"/>
                  <a:pt x="2466220" y="2647074"/>
                  <a:pt x="1588768" y="2647074"/>
                </a:cubicBezTo>
                <a:cubicBezTo>
                  <a:pt x="711315" y="2647074"/>
                  <a:pt x="0" y="1935759"/>
                  <a:pt x="0" y="1058306"/>
                </a:cubicBezTo>
                <a:cubicBezTo>
                  <a:pt x="0" y="674421"/>
                  <a:pt x="136150" y="322335"/>
                  <a:pt x="362797" y="47702"/>
                </a:cubicBezTo>
                <a:close/>
              </a:path>
            </a:pathLst>
          </a:custGeom>
        </p:spPr>
      </p:pic>
      <p:pic>
        <p:nvPicPr>
          <p:cNvPr id="2050" name="Picture 2" descr="Sandrine Hansen et Dominik Hansen hypnothérapeutes à Pau et Anglet / Bayonne">
            <a:extLst>
              <a:ext uri="{FF2B5EF4-FFF2-40B4-BE49-F238E27FC236}">
                <a16:creationId xmlns:a16="http://schemas.microsoft.com/office/drawing/2014/main" id="{17D14136-E0EE-4A21-87C7-9C95F0B1DA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8" r="-3" b="11131"/>
          <a:stretch/>
        </p:blipFill>
        <p:spPr bwMode="auto">
          <a:xfrm>
            <a:off x="7158629" y="4049288"/>
            <a:ext cx="2903941" cy="2764706"/>
          </a:xfrm>
          <a:custGeom>
            <a:avLst/>
            <a:gdLst/>
            <a:ahLst/>
            <a:cxnLst/>
            <a:rect l="l" t="t" r="r" b="b"/>
            <a:pathLst>
              <a:path w="4773089" h="4544235">
                <a:moveTo>
                  <a:pt x="2386544" y="0"/>
                </a:moveTo>
                <a:cubicBezTo>
                  <a:pt x="3704596" y="0"/>
                  <a:pt x="4773089" y="1068494"/>
                  <a:pt x="4773089" y="2386545"/>
                </a:cubicBezTo>
                <a:cubicBezTo>
                  <a:pt x="4773089" y="3292705"/>
                  <a:pt x="4268059" y="4080910"/>
                  <a:pt x="3524113" y="4485046"/>
                </a:cubicBezTo>
                <a:lnTo>
                  <a:pt x="3401244" y="4544235"/>
                </a:lnTo>
                <a:lnTo>
                  <a:pt x="1371845" y="4544235"/>
                </a:lnTo>
                <a:lnTo>
                  <a:pt x="1248976" y="4485046"/>
                </a:lnTo>
                <a:cubicBezTo>
                  <a:pt x="505030" y="4080910"/>
                  <a:pt x="0" y="3292705"/>
                  <a:pt x="0" y="2386545"/>
                </a:cubicBezTo>
                <a:cubicBezTo>
                  <a:pt x="0" y="1068494"/>
                  <a:pt x="1068494" y="0"/>
                  <a:pt x="23865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53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49330" y="2740963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154" name="Freeform: Shape 521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5" name="Freeform: Shape 522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6" name="Freeform: Shape 523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7" name="Freeform: Shape 524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8" name="Freeform: Shape 525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59" name="Oval 526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7710" y="51953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60" name="Oval 527">
            <a:extLst>
              <a:ext uri="{FF2B5EF4-FFF2-40B4-BE49-F238E27FC236}">
                <a16:creationId xmlns:a16="http://schemas.microsoft.com/office/drawing/2014/main" id="{13811CB9-0334-4316-8B54-711C0F3BE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7710" y="5195363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BADEA0E6-04FD-4384-8647-B421ADCA9F90}"/>
              </a:ext>
            </a:extLst>
          </p:cNvPr>
          <p:cNvSpPr txBox="1"/>
          <p:nvPr/>
        </p:nvSpPr>
        <p:spPr>
          <a:xfrm>
            <a:off x="4167955" y="5575571"/>
            <a:ext cx="2903940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Dominik Hansen 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Directeur </a:t>
            </a:r>
            <a:r>
              <a:rPr lang="en-US" sz="1400" dirty="0" err="1">
                <a:solidFill>
                  <a:schemeClr val="bg1"/>
                </a:solidFill>
              </a:rPr>
              <a:t>Pédagogique</a:t>
            </a:r>
            <a:r>
              <a:rPr lang="en-US" sz="1400" dirty="0">
                <a:solidFill>
                  <a:schemeClr val="bg1"/>
                </a:solidFill>
              </a:rPr>
              <a:t> &amp; </a:t>
            </a:r>
          </a:p>
          <a:p>
            <a:pPr algn="ctr">
              <a:spcAft>
                <a:spcPts val="600"/>
              </a:spcAft>
            </a:pPr>
            <a:r>
              <a:rPr lang="en-US" sz="1400" dirty="0" err="1">
                <a:solidFill>
                  <a:schemeClr val="bg1"/>
                </a:solidFill>
              </a:rPr>
              <a:t>Responsable</a:t>
            </a:r>
            <a:r>
              <a:rPr lang="en-US" sz="1400" dirty="0">
                <a:solidFill>
                  <a:schemeClr val="bg1"/>
                </a:solidFill>
              </a:rPr>
              <a:t> Handicap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07 82 11 22 85 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75A103C6-6502-401A-B84E-5A3C4EE94759}"/>
              </a:ext>
            </a:extLst>
          </p:cNvPr>
          <p:cNvSpPr txBox="1"/>
          <p:nvPr/>
        </p:nvSpPr>
        <p:spPr>
          <a:xfrm>
            <a:off x="6207866" y="2238107"/>
            <a:ext cx="3069108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Sandrine HANSEN</a:t>
            </a:r>
          </a:p>
          <a:p>
            <a:pPr algn="ctr">
              <a:spcAft>
                <a:spcPts val="600"/>
              </a:spcAft>
            </a:pPr>
            <a:r>
              <a:rPr lang="en-US" sz="1400" dirty="0" err="1">
                <a:solidFill>
                  <a:schemeClr val="bg1"/>
                </a:solidFill>
              </a:rPr>
              <a:t>Présidente</a:t>
            </a:r>
            <a:r>
              <a:rPr lang="en-US" sz="1400" dirty="0">
                <a:solidFill>
                  <a:schemeClr val="bg1"/>
                </a:solidFill>
              </a:rPr>
              <a:t> &amp;</a:t>
            </a:r>
          </a:p>
          <a:p>
            <a:pPr algn="ctr">
              <a:spcAft>
                <a:spcPts val="600"/>
              </a:spcAft>
            </a:pPr>
            <a:r>
              <a:rPr lang="en-US" sz="1400" dirty="0" err="1">
                <a:solidFill>
                  <a:schemeClr val="bg1"/>
                </a:solidFill>
              </a:rPr>
              <a:t>Responsable</a:t>
            </a:r>
            <a:r>
              <a:rPr lang="en-US" sz="1400" dirty="0">
                <a:solidFill>
                  <a:schemeClr val="bg1"/>
                </a:solidFill>
              </a:rPr>
              <a:t> administrative</a:t>
            </a:r>
          </a:p>
          <a:p>
            <a:pPr algn="ctr">
              <a:spcAft>
                <a:spcPts val="600"/>
              </a:spcAft>
            </a:pPr>
            <a:r>
              <a:rPr lang="en-US" sz="1400" b="0" dirty="0">
                <a:solidFill>
                  <a:schemeClr val="bg1"/>
                </a:solidFill>
              </a:rPr>
              <a:t>07 82 11 22 85</a:t>
            </a:r>
          </a:p>
        </p:txBody>
      </p:sp>
      <p:pic>
        <p:nvPicPr>
          <p:cNvPr id="442" name="Image 441">
            <a:extLst>
              <a:ext uri="{FF2B5EF4-FFF2-40B4-BE49-F238E27FC236}">
                <a16:creationId xmlns:a16="http://schemas.microsoft.com/office/drawing/2014/main" id="{223E9B61-7762-4AFD-93DC-45BED8C54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664" y="131424"/>
            <a:ext cx="2059686" cy="202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9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91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9" name="Freeform: Shape 192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2"/>
            <a:ext cx="2134216" cy="2258161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090" name="Freeform: Shape 193">
            <a:extLst>
              <a:ext uri="{FF2B5EF4-FFF2-40B4-BE49-F238E27FC236}">
                <a16:creationId xmlns:a16="http://schemas.microsoft.com/office/drawing/2014/main" id="{A11176B3-B4CD-48BB-97B8-AC0A2EC61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2"/>
            <a:ext cx="2134216" cy="2258161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3091" name="Group 194">
            <a:extLst>
              <a:ext uri="{FF2B5EF4-FFF2-40B4-BE49-F238E27FC236}">
                <a16:creationId xmlns:a16="http://schemas.microsoft.com/office/drawing/2014/main" id="{33F35CE5-6CA7-4309-88BC-D7436FD3A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81312" y="743744"/>
            <a:ext cx="4860256" cy="4589316"/>
            <a:chOff x="1481312" y="743744"/>
            <a:chExt cx="4860256" cy="4589316"/>
          </a:xfrm>
        </p:grpSpPr>
        <p:sp>
          <p:nvSpPr>
            <p:cNvPr id="3092" name="Rectangle 195">
              <a:extLst>
                <a:ext uri="{FF2B5EF4-FFF2-40B4-BE49-F238E27FC236}">
                  <a16:creationId xmlns:a16="http://schemas.microsoft.com/office/drawing/2014/main" id="{2C1D3151-5F97-4860-B56C-C98BD62CC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093" name="Rectangle 196">
              <a:extLst>
                <a:ext uri="{FF2B5EF4-FFF2-40B4-BE49-F238E27FC236}">
                  <a16:creationId xmlns:a16="http://schemas.microsoft.com/office/drawing/2014/main" id="{190317A6-3E5E-46BE-88E4-8BA01446A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6">
                <a:alpha val="2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94" name="Rectangle 197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9729" y="648365"/>
            <a:ext cx="4860256" cy="458931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827F0B-F0E1-400D-810A-6EC158EDE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655" y="1689679"/>
            <a:ext cx="4579668" cy="30280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dirty="0" err="1">
                <a:solidFill>
                  <a:schemeClr val="bg1"/>
                </a:solidFill>
              </a:rPr>
              <a:t>Votre</a:t>
            </a:r>
            <a:r>
              <a:rPr lang="en-US" sz="5000" dirty="0">
                <a:solidFill>
                  <a:schemeClr val="bg1"/>
                </a:solidFill>
              </a:rPr>
              <a:t> </a:t>
            </a:r>
            <a:r>
              <a:rPr lang="en-US" sz="5000" dirty="0" err="1">
                <a:solidFill>
                  <a:schemeClr val="bg1"/>
                </a:solidFill>
              </a:rPr>
              <a:t>Formateur</a:t>
            </a:r>
            <a:r>
              <a:rPr lang="en-US" sz="5000" dirty="0">
                <a:solidFill>
                  <a:schemeClr val="bg1"/>
                </a:solidFill>
              </a:rPr>
              <a:t> 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Alain </a:t>
            </a:r>
            <a:r>
              <a:rPr lang="en-US" sz="5400" dirty="0">
                <a:solidFill>
                  <a:schemeClr val="bg1"/>
                </a:solidFill>
              </a:rPr>
              <a:t>HÉRIL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3095" name="Oval 198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4239" y="4021556"/>
            <a:ext cx="365125" cy="36512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096" name="Freeform: Shape 199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5539" y="5333060"/>
            <a:ext cx="1589388" cy="1524940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097" name="Freeform: Shape 200">
            <a:extLst>
              <a:ext uri="{FF2B5EF4-FFF2-40B4-BE49-F238E27FC236}">
                <a16:creationId xmlns:a16="http://schemas.microsoft.com/office/drawing/2014/main" id="{775E4183-101A-4AB6-A280-4474EEF0D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5539" y="5333060"/>
            <a:ext cx="1589388" cy="1524940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098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58345" y="1663988"/>
            <a:ext cx="843745" cy="375828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099" name="Freeform: Shape 202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08" name="Oval 207">
            <a:extLst>
              <a:ext uri="{FF2B5EF4-FFF2-40B4-BE49-F238E27FC236}">
                <a16:creationId xmlns:a16="http://schemas.microsoft.com/office/drawing/2014/main" id="{70F0B206-D594-4583-8B45-09E279CA2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4239" y="4021556"/>
            <a:ext cx="365125" cy="3651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87EC9E44-F870-44FD-AEF6-7C84B86E1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4239" y="4021556"/>
            <a:ext cx="365125" cy="36512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825DF9F-DADB-4DB2-BFAE-018D0C30D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383" y="934421"/>
            <a:ext cx="1486947" cy="1459134"/>
          </a:xfrm>
          <a:prstGeom prst="rect">
            <a:avLst/>
          </a:prstGeom>
        </p:spPr>
      </p:pic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3E984ACB-3201-5B87-9E4D-06A4C9E3A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20861" y="886343"/>
            <a:ext cx="3277796" cy="4351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14745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4">
            <a:extLst>
              <a:ext uri="{FF2B5EF4-FFF2-40B4-BE49-F238E27FC236}">
                <a16:creationId xmlns:a16="http://schemas.microsoft.com/office/drawing/2014/main" id="{10A05691-F36F-44DD-904C-144D68CAF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3">
            <a:extLst>
              <a:ext uri="{FF2B5EF4-FFF2-40B4-BE49-F238E27FC236}">
                <a16:creationId xmlns:a16="http://schemas.microsoft.com/office/drawing/2014/main" id="{403E1A05-D3BA-9D4C-A558-EA7A76C61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827" y="978408"/>
            <a:ext cx="4437509" cy="11064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b="1" dirty="0"/>
              <a:t>Lieu de formation 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7F5F291-D0E6-4433-A488-42C699BDC7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94" r="7" b="4035"/>
          <a:stretch/>
        </p:blipFill>
        <p:spPr>
          <a:xfrm>
            <a:off x="569952" y="585216"/>
            <a:ext cx="2588577" cy="2338913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7D7F5F5-560E-9846-A8A8-EA283D151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1" r="17016" b="-4"/>
          <a:stretch/>
        </p:blipFill>
        <p:spPr bwMode="auto">
          <a:xfrm>
            <a:off x="3590936" y="585216"/>
            <a:ext cx="2338915" cy="233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Straight Connector 36">
            <a:extLst>
              <a:ext uri="{FF2B5EF4-FFF2-40B4-BE49-F238E27FC236}">
                <a16:creationId xmlns:a16="http://schemas.microsoft.com/office/drawing/2014/main" id="{1A9CF0DD-5937-4172-BD2C-9579BD31D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284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B59D37F-47CB-4823-8340-981763EE0B12}"/>
              </a:ext>
            </a:extLst>
          </p:cNvPr>
          <p:cNvSpPr/>
          <p:nvPr/>
        </p:nvSpPr>
        <p:spPr>
          <a:xfrm>
            <a:off x="7195321" y="2924129"/>
            <a:ext cx="3545451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b="1" dirty="0">
                <a:cs typeface="Arial" panose="020B0604020202020204" pitchFamily="34" charset="0"/>
              </a:rPr>
              <a:t>ADRESSE :</a:t>
            </a:r>
          </a:p>
          <a:p>
            <a:pPr algn="ctr">
              <a:spcAft>
                <a:spcPts val="600"/>
              </a:spcAft>
            </a:pPr>
            <a:r>
              <a:rPr lang="fr-FR" sz="1400" b="1" dirty="0">
                <a:cs typeface="Arial" panose="020B0604020202020204" pitchFamily="34" charset="0"/>
              </a:rPr>
              <a:t>6 Rue Bernard Palissy - 64230 LESCAR</a:t>
            </a:r>
          </a:p>
          <a:p>
            <a:pPr algn="ctr">
              <a:spcAft>
                <a:spcPts val="600"/>
              </a:spcAft>
            </a:pPr>
            <a:endParaRPr lang="fr-FR" b="1" dirty="0"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fr-FR" b="1" dirty="0">
                <a:cs typeface="Arial" panose="020B0604020202020204" pitchFamily="34" charset="0"/>
              </a:rPr>
              <a:t>ACCES :</a:t>
            </a:r>
          </a:p>
          <a:p>
            <a:pPr algn="ctr">
              <a:spcAft>
                <a:spcPts val="600"/>
              </a:spcAft>
            </a:pPr>
            <a:r>
              <a:rPr lang="fr-FR" sz="1400" b="1" dirty="0">
                <a:cs typeface="Arial" panose="020B0604020202020204" pitchFamily="34" charset="0"/>
              </a:rPr>
              <a:t>Autoroute: Sortie Lescar </a:t>
            </a:r>
          </a:p>
          <a:p>
            <a:pPr algn="ctr">
              <a:spcAft>
                <a:spcPts val="600"/>
              </a:spcAft>
            </a:pPr>
            <a:r>
              <a:rPr lang="fr-FR" sz="1400" b="1" dirty="0">
                <a:cs typeface="Arial" panose="020B0604020202020204" pitchFamily="34" charset="0"/>
              </a:rPr>
              <a:t>Aéroport: Pau Pyrénées, 64 230 Uzein</a:t>
            </a:r>
          </a:p>
          <a:p>
            <a:pPr algn="ctr">
              <a:spcAft>
                <a:spcPts val="600"/>
              </a:spcAft>
            </a:pPr>
            <a:r>
              <a:rPr lang="fr-FR" sz="1400" b="1" dirty="0">
                <a:cs typeface="Arial" panose="020B0604020202020204" pitchFamily="34" charset="0"/>
              </a:rPr>
              <a:t>Gare: Avenue Jean-</a:t>
            </a:r>
            <a:r>
              <a:rPr lang="fr-FR" sz="1400" b="1" dirty="0" err="1">
                <a:cs typeface="Arial" panose="020B0604020202020204" pitchFamily="34" charset="0"/>
              </a:rPr>
              <a:t>Biray</a:t>
            </a:r>
            <a:r>
              <a:rPr lang="fr-FR" sz="1400" b="1" dirty="0">
                <a:cs typeface="Arial" panose="020B0604020202020204" pitchFamily="34" charset="0"/>
              </a:rPr>
              <a:t>, 64000 Pau</a:t>
            </a:r>
          </a:p>
          <a:p>
            <a:pPr algn="ctr">
              <a:spcAft>
                <a:spcPts val="600"/>
              </a:spcAft>
            </a:pPr>
            <a:r>
              <a:rPr lang="fr-FR" sz="1400" b="1" dirty="0">
                <a:cs typeface="Arial" panose="020B0604020202020204" pitchFamily="34" charset="0"/>
              </a:rPr>
              <a:t>Bus : Ligne 3-7-13 arrêt Lescar Soleil</a:t>
            </a:r>
          </a:p>
          <a:p>
            <a:pPr algn="ctr">
              <a:spcAft>
                <a:spcPts val="600"/>
              </a:spcAft>
            </a:pPr>
            <a:br>
              <a:rPr lang="fr-FR" sz="14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fr-FR" sz="1400" b="1" dirty="0">
                <a:solidFill>
                  <a:schemeClr val="bg1"/>
                </a:solidFill>
              </a:rPr>
            </a:br>
            <a:endParaRPr lang="fr-FR" sz="1400" b="1" dirty="0">
              <a:solidFill>
                <a:schemeClr val="bg1"/>
              </a:solidFill>
            </a:endParaRPr>
          </a:p>
        </p:txBody>
      </p:sp>
      <p:pic>
        <p:nvPicPr>
          <p:cNvPr id="13" name="Espace réservé pour une image  7" descr="6 Rue Bernard Palissy, 64230 Lescar : carte">
            <a:extLst>
              <a:ext uri="{FF2B5EF4-FFF2-40B4-BE49-F238E27FC236}">
                <a16:creationId xmlns:a16="http://schemas.microsoft.com/office/drawing/2014/main" id="{250BAE8E-B956-4901-903B-FDEF2D7EDC62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3" r="-1" b="6600"/>
          <a:stretch/>
        </p:blipFill>
        <p:spPr bwMode="auto">
          <a:xfrm>
            <a:off x="156384" y="3621978"/>
            <a:ext cx="6308514" cy="31765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9460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6" name="Rectangle 78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7" name="Rectangle 80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Restaurant - Hôtel Continental Pau ***">
            <a:extLst>
              <a:ext uri="{FF2B5EF4-FFF2-40B4-BE49-F238E27FC236}">
                <a16:creationId xmlns:a16="http://schemas.microsoft.com/office/drawing/2014/main" id="{12623BCE-34C7-4818-A49E-A1220C8424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" r="15747"/>
          <a:stretch/>
        </p:blipFill>
        <p:spPr bwMode="auto">
          <a:xfrm>
            <a:off x="0" y="10"/>
            <a:ext cx="84502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E4C475-03F3-C243-8BCA-C06E50A4185C}"/>
              </a:ext>
            </a:extLst>
          </p:cNvPr>
          <p:cNvSpPr/>
          <p:nvPr/>
        </p:nvSpPr>
        <p:spPr>
          <a:xfrm>
            <a:off x="1346383" y="1693192"/>
            <a:ext cx="4619621" cy="4401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4102" name="Picture 6" descr="Hôtel H4 Hotel Berlin Alexanderplatz, Berlin - trivago.fr">
            <a:extLst>
              <a:ext uri="{FF2B5EF4-FFF2-40B4-BE49-F238E27FC236}">
                <a16:creationId xmlns:a16="http://schemas.microsoft.com/office/drawing/2014/main" id="{346128DF-B4C6-46C5-9B88-562D273F4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4" r="14135" b="1"/>
          <a:stretch/>
        </p:blipFill>
        <p:spPr bwMode="auto"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5F7E5BE-B8E9-274D-B60D-F3DC294193C9}"/>
              </a:ext>
            </a:extLst>
          </p:cNvPr>
          <p:cNvSpPr/>
          <p:nvPr/>
        </p:nvSpPr>
        <p:spPr>
          <a:xfrm>
            <a:off x="5703452" y="39064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br>
              <a:rPr lang="fr-FR" dirty="0"/>
            </a:br>
            <a:endParaRPr lang="fr-FR"/>
          </a:p>
        </p:txBody>
      </p:sp>
      <p:sp>
        <p:nvSpPr>
          <p:cNvPr id="11" name="Titre 3">
            <a:extLst>
              <a:ext uri="{FF2B5EF4-FFF2-40B4-BE49-F238E27FC236}">
                <a16:creationId xmlns:a16="http://schemas.microsoft.com/office/drawing/2014/main" id="{403E1A05-D3BA-9D4C-A558-EA7A76C61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902" y="282908"/>
            <a:ext cx="10379549" cy="16276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Restauration           &amp;         </a:t>
            </a:r>
            <a:r>
              <a:rPr lang="en-US" sz="44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Hébergement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C1DD2D-D9CB-4CA4-81E5-8EC652F712B7}"/>
              </a:ext>
            </a:extLst>
          </p:cNvPr>
          <p:cNvSpPr/>
          <p:nvPr/>
        </p:nvSpPr>
        <p:spPr>
          <a:xfrm>
            <a:off x="1498783" y="1845592"/>
            <a:ext cx="4619621" cy="4401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Le </a:t>
            </a:r>
            <a:r>
              <a:rPr lang="en-US" sz="2000" dirty="0" err="1">
                <a:solidFill>
                  <a:srgbClr val="FFFFFF"/>
                </a:solidFill>
              </a:rPr>
              <a:t>comptoir</a:t>
            </a:r>
            <a:r>
              <a:rPr lang="en-US" sz="2000" dirty="0">
                <a:solidFill>
                  <a:srgbClr val="FFFFFF"/>
                </a:solidFill>
              </a:rPr>
              <a:t> du Sud Ouest (à </a:t>
            </a:r>
            <a:r>
              <a:rPr lang="en-US" sz="2000" dirty="0" err="1">
                <a:solidFill>
                  <a:srgbClr val="FFFFFF"/>
                </a:solidFill>
              </a:rPr>
              <a:t>emporter</a:t>
            </a:r>
            <a:r>
              <a:rPr lang="en-US" sz="2000" dirty="0">
                <a:solidFill>
                  <a:srgbClr val="FFFFFF"/>
                </a:solidFill>
              </a:rPr>
              <a:t>)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La Factory (à </a:t>
            </a:r>
            <a:r>
              <a:rPr lang="en-US" sz="2000" dirty="0" err="1">
                <a:solidFill>
                  <a:srgbClr val="FFFFFF"/>
                </a:solidFill>
              </a:rPr>
              <a:t>emporter</a:t>
            </a:r>
            <a:r>
              <a:rPr lang="en-US" sz="2000" dirty="0">
                <a:solidFill>
                  <a:srgbClr val="FFFFFF"/>
                </a:solidFill>
              </a:rPr>
              <a:t>)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Le </a:t>
            </a:r>
            <a:r>
              <a:rPr lang="en-US" sz="2000" dirty="0" err="1">
                <a:solidFill>
                  <a:srgbClr val="FFFFFF"/>
                </a:solidFill>
              </a:rPr>
              <a:t>Fujin</a:t>
            </a: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La </a:t>
            </a:r>
            <a:r>
              <a:rPr lang="en-US" sz="2000" dirty="0" err="1">
                <a:solidFill>
                  <a:srgbClr val="FFFFFF"/>
                </a:solidFill>
              </a:rPr>
              <a:t>Fabbrica</a:t>
            </a: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…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A43CEC6-A81C-4667-A407-233950B99EA5}"/>
              </a:ext>
            </a:extLst>
          </p:cNvPr>
          <p:cNvSpPr txBox="1"/>
          <p:nvPr/>
        </p:nvSpPr>
        <p:spPr>
          <a:xfrm>
            <a:off x="7386080" y="2193442"/>
            <a:ext cx="3804833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B&amp;B Hôtel  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 rue Charles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Moureu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64230 Lescar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Ibis Budget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 Rue du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Bilaa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64230 Lescar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Fasthotel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11 rue Charles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Moureu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64230 Lescar</a:t>
            </a:r>
          </a:p>
        </p:txBody>
      </p:sp>
    </p:spTree>
    <p:extLst>
      <p:ext uri="{BB962C8B-B14F-4D97-AF65-F5344CB8AC3E}">
        <p14:creationId xmlns:p14="http://schemas.microsoft.com/office/powerpoint/2010/main" val="257937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59185359-96CC-994B-8761-7334AE4B1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271" y="3562216"/>
            <a:ext cx="5242259" cy="215437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Dates de formation</a:t>
            </a:r>
            <a:b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du 19 au 22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novembre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du 16 au 19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décembre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6" name="Picture 8" descr="Calendrier de bureau 2021 Calendrier de bureau à double horaire quotidien  Agenda annuel Agenda de bureau-Noir - Achat / Vente calendrier - ephemeride  Calendrier de bureau 2021 C - Cdiscount">
            <a:extLst>
              <a:ext uri="{FF2B5EF4-FFF2-40B4-BE49-F238E27FC236}">
                <a16:creationId xmlns:a16="http://schemas.microsoft.com/office/drawing/2014/main" id="{E5DA69A0-9CA1-4262-95F5-506E78B2E6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8" r="7576" b="3"/>
          <a:stretch/>
        </p:blipFill>
        <p:spPr bwMode="auto"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9B01870-FD07-4023-B35D-7C5641E347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98" r="-3" b="21228"/>
          <a:stretch/>
        </p:blipFill>
        <p:spPr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1DB46E-C67C-AC45-85CC-50CDB5FB43AC}"/>
              </a:ext>
            </a:extLst>
          </p:cNvPr>
          <p:cNvSpPr/>
          <p:nvPr/>
        </p:nvSpPr>
        <p:spPr>
          <a:xfrm>
            <a:off x="1487829" y="1048222"/>
            <a:ext cx="912706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br>
              <a:rPr lang="fr-FR" sz="900">
                <a:latin typeface="Arial" panose="020B0604020202020204" pitchFamily="34" charset="0"/>
              </a:rPr>
            </a:br>
            <a:br>
              <a:rPr lang="fr-FR" sz="900">
                <a:latin typeface="Arial" panose="020B0604020202020204" pitchFamily="34" charset="0"/>
              </a:rPr>
            </a:br>
            <a:br>
              <a:rPr lang="fr-FR" sz="900">
                <a:latin typeface="Arial" panose="020B0604020202020204" pitchFamily="34" charset="0"/>
              </a:rPr>
            </a:br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EA566C6-C071-4E04-9EEE-18FC0E28245E}"/>
              </a:ext>
            </a:extLst>
          </p:cNvPr>
          <p:cNvSpPr txBox="1"/>
          <p:nvPr/>
        </p:nvSpPr>
        <p:spPr>
          <a:xfrm rot="750681">
            <a:off x="1556051" y="3278666"/>
            <a:ext cx="1835063" cy="830997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4197804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F6E77EB-A986-0F49-81B4-7869522A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289" y="2870605"/>
            <a:ext cx="6112895" cy="19222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Horaires de formation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66" name="Freeform: Shape 86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50" name="Picture 6" descr="Montre Sautoir - Vitrail Hypnotique – Goussets Béguin">
            <a:extLst>
              <a:ext uri="{FF2B5EF4-FFF2-40B4-BE49-F238E27FC236}">
                <a16:creationId xmlns:a16="http://schemas.microsoft.com/office/drawing/2014/main" id="{B6CC3064-EB5F-4597-A93C-7407FFFDB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" r="7052" b="3"/>
          <a:stretch/>
        </p:blipFill>
        <p:spPr bwMode="auto"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7" name="Freeform: Shape 88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4BB2FE71-D8A7-4D69-BFE8-178EACB358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98" r="-3" b="21228"/>
          <a:stretch/>
        </p:blipFill>
        <p:spPr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B606018-8385-B44F-BDB7-2671CA66C72A}"/>
              </a:ext>
            </a:extLst>
          </p:cNvPr>
          <p:cNvSpPr txBox="1"/>
          <p:nvPr/>
        </p:nvSpPr>
        <p:spPr>
          <a:xfrm>
            <a:off x="5686336" y="4109407"/>
            <a:ext cx="6400800" cy="16930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09h00 – 12h30 / 14h00 - 17h30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b="1" dirty="0"/>
              <a:t>sauf le 22 novembre et le 19 décembre de 09h00 à 12h00</a:t>
            </a:r>
            <a:endParaRPr lang="en-US" sz="20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Ces horaires de principe sont susceptibles d’être </a:t>
            </a:r>
            <a:r>
              <a:rPr lang="en-US" sz="2000" dirty="0" err="1"/>
              <a:t>modifiées</a:t>
            </a:r>
            <a:r>
              <a:rPr lang="en-US" sz="2000" dirty="0"/>
              <a:t> légèrement par le formateur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9209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F6AA19-2C1A-D52A-EB40-62F46F363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520525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Plan </a:t>
            </a:r>
            <a:r>
              <a:rPr lang="en-US" dirty="0" err="1">
                <a:solidFill>
                  <a:schemeClr val="bg1"/>
                </a:solidFill>
              </a:rPr>
              <a:t>d’amélioration</a:t>
            </a:r>
            <a:r>
              <a:rPr lang="en-US" dirty="0">
                <a:solidFill>
                  <a:schemeClr val="bg1"/>
                </a:solidFill>
              </a:rPr>
              <a:t> continue de la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Qualité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notre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offre</a:t>
            </a:r>
            <a:r>
              <a:rPr lang="en-US" dirty="0">
                <a:solidFill>
                  <a:schemeClr val="bg1"/>
                </a:solidFill>
              </a:rPr>
              <a:t> de formation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E06601C-53E2-80B7-57E5-9A3D29D9D9C9}"/>
              </a:ext>
            </a:extLst>
          </p:cNvPr>
          <p:cNvSpPr txBox="1"/>
          <p:nvPr/>
        </p:nvSpPr>
        <p:spPr>
          <a:xfrm>
            <a:off x="548639" y="1869437"/>
            <a:ext cx="9137228" cy="4158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Dans le cadre de la certification </a:t>
            </a:r>
            <a:r>
              <a:rPr lang="en-US" sz="2000" dirty="0" err="1"/>
              <a:t>Qualiopi</a:t>
            </a:r>
            <a:r>
              <a:rPr lang="en-US" sz="2000" dirty="0"/>
              <a:t>, </a:t>
            </a:r>
            <a:r>
              <a:rPr lang="en-US" sz="2000" dirty="0" err="1"/>
              <a:t>l’Organisme</a:t>
            </a:r>
            <a:r>
              <a:rPr lang="en-US" sz="2000" dirty="0"/>
              <a:t> de Formation Hansen Institute met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œuvre</a:t>
            </a:r>
            <a:r>
              <a:rPr lang="en-US" sz="2000" dirty="0"/>
              <a:t> des </a:t>
            </a:r>
            <a:r>
              <a:rPr lang="en-US" sz="2000" dirty="0" err="1"/>
              <a:t>mesures</a:t>
            </a:r>
            <a:r>
              <a:rPr lang="en-US" sz="2000" dirty="0"/>
              <a:t> </a:t>
            </a:r>
            <a:r>
              <a:rPr lang="en-US" sz="2000" dirty="0" err="1"/>
              <a:t>d’amélioration</a:t>
            </a:r>
            <a:r>
              <a:rPr lang="en-US" sz="2000" dirty="0"/>
              <a:t> continue de la </a:t>
            </a:r>
            <a:r>
              <a:rPr lang="en-US" sz="2000" dirty="0" err="1"/>
              <a:t>qualité</a:t>
            </a:r>
            <a:r>
              <a:rPr lang="en-US" sz="2000" dirty="0"/>
              <a:t> de </a:t>
            </a:r>
            <a:r>
              <a:rPr lang="en-US" sz="2000" dirty="0" err="1"/>
              <a:t>ses</a:t>
            </a:r>
            <a:r>
              <a:rPr lang="en-US" sz="2000" dirty="0"/>
              <a:t> </a:t>
            </a:r>
            <a:r>
              <a:rPr lang="en-US" sz="2000" dirty="0" err="1"/>
              <a:t>prestations</a:t>
            </a:r>
            <a:r>
              <a:rPr lang="en-US" sz="2000" dirty="0"/>
              <a:t> et de son </a:t>
            </a:r>
            <a:r>
              <a:rPr lang="en-US" sz="2000" dirty="0" err="1"/>
              <a:t>offre</a:t>
            </a:r>
            <a:r>
              <a:rPr lang="en-US" sz="2000" dirty="0"/>
              <a:t> de formation.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Un </a:t>
            </a:r>
            <a:r>
              <a:rPr lang="en-US" sz="2000" b="1" dirty="0" err="1"/>
              <a:t>formulaire</a:t>
            </a:r>
            <a:r>
              <a:rPr lang="en-US" sz="2000" b="1" dirty="0"/>
              <a:t> de </a:t>
            </a:r>
            <a:r>
              <a:rPr lang="en-US" sz="2000" b="1" dirty="0" err="1"/>
              <a:t>réclamation</a:t>
            </a:r>
            <a:r>
              <a:rPr lang="en-US" sz="2000" b="1" dirty="0"/>
              <a:t> </a:t>
            </a:r>
            <a:r>
              <a:rPr lang="en-US" sz="2000" dirty="0" err="1"/>
              <a:t>est</a:t>
            </a:r>
            <a:r>
              <a:rPr lang="en-US" sz="2000" dirty="0"/>
              <a:t> mis à </a:t>
            </a:r>
            <a:r>
              <a:rPr lang="en-US" sz="2000" dirty="0" err="1"/>
              <a:t>votre</a:t>
            </a:r>
            <a:r>
              <a:rPr lang="en-US" sz="2000" dirty="0"/>
              <a:t> disposition sur </a:t>
            </a:r>
            <a:r>
              <a:rPr lang="en-US" sz="2000" dirty="0" err="1"/>
              <a:t>notre</a:t>
            </a:r>
            <a:r>
              <a:rPr lang="en-US" sz="2000" dirty="0"/>
              <a:t> site internet pour </a:t>
            </a:r>
            <a:r>
              <a:rPr lang="en-US" sz="2000" dirty="0" err="1"/>
              <a:t>toute</a:t>
            </a:r>
            <a:r>
              <a:rPr lang="en-US" sz="2000" dirty="0"/>
              <a:t> </a:t>
            </a:r>
            <a:r>
              <a:rPr lang="en-US" sz="2000" b="1" dirty="0" err="1"/>
              <a:t>réclamation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b="1" dirty="0"/>
              <a:t>proposition </a:t>
            </a:r>
            <a:r>
              <a:rPr lang="en-US" sz="2000" b="1" dirty="0" err="1"/>
              <a:t>d’amélioration</a:t>
            </a:r>
            <a:r>
              <a:rPr lang="en-US" sz="2000" b="1" dirty="0"/>
              <a:t> </a:t>
            </a:r>
            <a:r>
              <a:rPr lang="en-US" sz="2000" dirty="0"/>
              <a:t>(Onglet QUALITE) : </a:t>
            </a:r>
            <a:r>
              <a:rPr lang="en-US" sz="2000" dirty="0">
                <a:hlinkClick r:id="rId2"/>
              </a:rPr>
              <a:t>https://hansen-hypnose.com/formulaire-de-reclamation/</a:t>
            </a:r>
            <a:r>
              <a:rPr lang="en-US" sz="2000" dirty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Vous</a:t>
            </a:r>
            <a:r>
              <a:rPr lang="en-US" sz="2000" dirty="0"/>
              <a:t> y </a:t>
            </a:r>
            <a:r>
              <a:rPr lang="en-US" sz="2000" dirty="0" err="1"/>
              <a:t>trouverez</a:t>
            </a:r>
            <a:r>
              <a:rPr lang="en-US" sz="2000" dirty="0"/>
              <a:t> </a:t>
            </a:r>
            <a:r>
              <a:rPr lang="en-US" sz="2000" dirty="0" err="1"/>
              <a:t>également</a:t>
            </a:r>
            <a:r>
              <a:rPr lang="en-US" sz="2000" dirty="0"/>
              <a:t> 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Le </a:t>
            </a:r>
            <a:r>
              <a:rPr lang="en-US" sz="2000" dirty="0" err="1"/>
              <a:t>Règlemement</a:t>
            </a:r>
            <a:r>
              <a:rPr lang="en-US" sz="2000" dirty="0"/>
              <a:t> </a:t>
            </a:r>
            <a:r>
              <a:rPr lang="en-US" sz="2000" dirty="0" err="1"/>
              <a:t>intérieur</a:t>
            </a:r>
            <a:r>
              <a:rPr lang="en-US" sz="2000" dirty="0"/>
              <a:t> de </a:t>
            </a:r>
            <a:r>
              <a:rPr lang="en-US" sz="2000" dirty="0" err="1"/>
              <a:t>notre</a:t>
            </a:r>
            <a:r>
              <a:rPr lang="en-US" sz="2000" dirty="0"/>
              <a:t> </a:t>
            </a:r>
            <a:r>
              <a:rPr lang="en-US" sz="2000" dirty="0" err="1"/>
              <a:t>organisme</a:t>
            </a:r>
            <a:r>
              <a:rPr lang="en-US" sz="2000" dirty="0"/>
              <a:t> de formation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La </a:t>
            </a:r>
            <a:r>
              <a:rPr lang="en-US" sz="2000" dirty="0" err="1"/>
              <a:t>Charte</a:t>
            </a:r>
            <a:r>
              <a:rPr lang="en-US" sz="2000" dirty="0"/>
              <a:t> </a:t>
            </a:r>
            <a:r>
              <a:rPr lang="en-US" sz="2000" dirty="0" err="1"/>
              <a:t>éthique</a:t>
            </a:r>
            <a:r>
              <a:rPr lang="en-US" sz="2000" dirty="0"/>
              <a:t> et Code de </a:t>
            </a:r>
            <a:r>
              <a:rPr lang="en-US" sz="2000" dirty="0" err="1"/>
              <a:t>déontologie</a:t>
            </a:r>
            <a:r>
              <a:rPr lang="en-US" sz="2000" dirty="0"/>
              <a:t> du </a:t>
            </a:r>
            <a:r>
              <a:rPr lang="en-US" sz="2000" dirty="0" err="1"/>
              <a:t>Praticien</a:t>
            </a:r>
            <a:r>
              <a:rPr lang="en-US" sz="2000" dirty="0"/>
              <a:t> Hansen Institute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Et un onglet “BOITE A OUTILS” avec de </a:t>
            </a:r>
            <a:r>
              <a:rPr lang="en-US" sz="2000" dirty="0" err="1"/>
              <a:t>nombreuses</a:t>
            </a:r>
            <a:r>
              <a:rPr lang="en-US" sz="2000" dirty="0"/>
              <a:t> </a:t>
            </a:r>
            <a:r>
              <a:rPr lang="en-US" sz="2000" dirty="0" err="1"/>
              <a:t>informations</a:t>
            </a:r>
            <a:r>
              <a:rPr lang="en-US" sz="2000" dirty="0"/>
              <a:t> </a:t>
            </a:r>
            <a:r>
              <a:rPr lang="en-US" sz="2000" dirty="0" err="1"/>
              <a:t>concernant</a:t>
            </a:r>
            <a:r>
              <a:rPr lang="en-US" sz="2000" dirty="0"/>
              <a:t> les obligations </a:t>
            </a:r>
            <a:r>
              <a:rPr lang="en-US" sz="2000" dirty="0" err="1"/>
              <a:t>légales</a:t>
            </a:r>
            <a:r>
              <a:rPr lang="en-US" sz="2000" dirty="0"/>
              <a:t> du </a:t>
            </a:r>
            <a:r>
              <a:rPr lang="en-US" sz="2000" dirty="0" err="1"/>
              <a:t>Praticien</a:t>
            </a:r>
            <a:r>
              <a:rPr lang="en-US" sz="2000" dirty="0"/>
              <a:t>, un </a:t>
            </a:r>
            <a:r>
              <a:rPr lang="en-US" sz="2000" dirty="0" err="1"/>
              <a:t>lexique</a:t>
            </a:r>
            <a:r>
              <a:rPr lang="en-US" sz="2000" dirty="0"/>
              <a:t>,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bibliographie</a:t>
            </a:r>
            <a:r>
              <a:rPr lang="en-US" sz="2000" dirty="0"/>
              <a:t>, et de </a:t>
            </a:r>
            <a:r>
              <a:rPr lang="en-US" sz="2000" dirty="0" err="1"/>
              <a:t>nombreux</a:t>
            </a:r>
            <a:r>
              <a:rPr lang="en-US" sz="2000" dirty="0"/>
              <a:t> </a:t>
            </a:r>
            <a:r>
              <a:rPr lang="en-US" sz="2000" dirty="0" err="1"/>
              <a:t>autres</a:t>
            </a:r>
            <a:r>
              <a:rPr lang="en-US" sz="2000" dirty="0"/>
              <a:t> documents et articles sur </a:t>
            </a:r>
            <a:r>
              <a:rPr lang="en-US" sz="2000" dirty="0" err="1"/>
              <a:t>l’actualité</a:t>
            </a:r>
            <a:r>
              <a:rPr lang="en-US" sz="2000" dirty="0"/>
              <a:t> du coaching et des métiers de </a:t>
            </a:r>
            <a:r>
              <a:rPr lang="en-US" sz="2000" dirty="0" err="1"/>
              <a:t>l’accompagnement</a:t>
            </a:r>
            <a:r>
              <a:rPr lang="en-US" sz="2000" dirty="0"/>
              <a:t>.</a:t>
            </a:r>
            <a:endParaRPr lang="en-US" sz="20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028" name="Picture 4" descr="Les sept principes de management de la qualité (PMQ).">
            <a:extLst>
              <a:ext uri="{FF2B5EF4-FFF2-40B4-BE49-F238E27FC236}">
                <a16:creationId xmlns:a16="http://schemas.microsoft.com/office/drawing/2014/main" id="{1B737659-C9FE-3F6C-6A9B-BFF4231EC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247" y="3429000"/>
            <a:ext cx="2439995" cy="200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758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24" name="Rectangle 8223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6" name="Rectangle 8225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2A57800-8E12-C146-AB5A-980AA8E880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8902" r="1" b="9942"/>
          <a:stretch/>
        </p:blipFill>
        <p:spPr>
          <a:xfrm>
            <a:off x="-170" y="10"/>
            <a:ext cx="8450317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BE561-C00E-4CF0-BB65-D52703608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09" y="1755091"/>
            <a:ext cx="7030320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Retrouvez</a:t>
            </a:r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-nous sur : hansen-hypnose.com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097877-78F2-14E0-E43E-24CBA35CD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1" r="1" b="18961"/>
          <a:stretch/>
        </p:blipFill>
        <p:spPr bwMode="auto"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35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342</Words>
  <Application>Microsoft Office PowerPoint</Application>
  <PresentationFormat>Grand écran</PresentationFormat>
  <Paragraphs>62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inherit</vt:lpstr>
      <vt:lpstr>Thème Office</vt:lpstr>
      <vt:lpstr>Livret d’accueil des Participants</vt:lpstr>
      <vt:lpstr>vos interlocuteurs</vt:lpstr>
      <vt:lpstr>Votre Formateur  Alain HÉRIL</vt:lpstr>
      <vt:lpstr>Lieu de formation </vt:lpstr>
      <vt:lpstr>Restauration           &amp;         Hébergement</vt:lpstr>
      <vt:lpstr>Dates de formation  du 19 au 22 novembre  du 16 au 19 décembre</vt:lpstr>
      <vt:lpstr>Horaires de formation</vt:lpstr>
      <vt:lpstr>Plan d’amélioration continue de la  Qualité de notre offre de formation</vt:lpstr>
      <vt:lpstr> Retrouvez-nous sur : hansen-hypnose.com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Livret d’accueil des Participants</dc:title>
  <dc:creator>Dominik Hansen</dc:creator>
  <cp:lastModifiedBy>Dominik Hansen</cp:lastModifiedBy>
  <cp:revision>1</cp:revision>
  <dcterms:created xsi:type="dcterms:W3CDTF">2020-12-29T18:28:31Z</dcterms:created>
  <dcterms:modified xsi:type="dcterms:W3CDTF">2025-10-20T07:43:31Z</dcterms:modified>
</cp:coreProperties>
</file>