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09CC9-597C-4DDE-B00B-7595BC8F75B3}" v="1" dt="2023-03-31T13:02:51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4942" autoAdjust="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3B8BA63C-89C8-FD43-B431-F33750CCDAB0}"/>
    <pc:docChg chg="undo custSel addSld delSld modSld">
      <pc:chgData name="Dominik Hansen" userId="7a3cbb8e5b528dbf" providerId="LiveId" clId="{3B8BA63C-89C8-FD43-B431-F33750CCDAB0}" dt="2020-11-11T18:28:13.006" v="37"/>
      <pc:docMkLst>
        <pc:docMk/>
      </pc:docMkLst>
      <pc:sldChg chg="modSp mod">
        <pc:chgData name="Dominik Hansen" userId="7a3cbb8e5b528dbf" providerId="LiveId" clId="{3B8BA63C-89C8-FD43-B431-F33750CCDAB0}" dt="2020-11-11T18:26:26.321" v="4" actId="14100"/>
        <pc:sldMkLst>
          <pc:docMk/>
          <pc:sldMk cId="3189209787" sldId="262"/>
        </pc:sldMkLst>
      </pc:sldChg>
      <pc:sldChg chg="modSp mod">
        <pc:chgData name="Dominik Hansen" userId="7a3cbb8e5b528dbf" providerId="LiveId" clId="{3B8BA63C-89C8-FD43-B431-F33750CCDAB0}" dt="2020-11-11T18:26:35.935" v="6" actId="20577"/>
        <pc:sldMkLst>
          <pc:docMk/>
          <pc:sldMk cId="4197804413" sldId="263"/>
        </pc:sldMkLst>
      </pc:sldChg>
      <pc:sldChg chg="modSp mod">
        <pc:chgData name="Dominik Hansen" userId="7a3cbb8e5b528dbf" providerId="LiveId" clId="{3B8BA63C-89C8-FD43-B431-F33750CCDAB0}" dt="2020-11-11T18:27:43.565" v="31" actId="1076"/>
        <pc:sldMkLst>
          <pc:docMk/>
          <pc:sldMk cId="3265730329" sldId="332"/>
        </pc:sldMkLst>
      </pc:sldChg>
      <pc:sldChg chg="new del">
        <pc:chgData name="Dominik Hansen" userId="7a3cbb8e5b528dbf" providerId="LiveId" clId="{3B8BA63C-89C8-FD43-B431-F33750CCDAB0}" dt="2020-11-11T18:28:09.015" v="34" actId="2696"/>
        <pc:sldMkLst>
          <pc:docMk/>
          <pc:sldMk cId="1232323863" sldId="333"/>
        </pc:sldMkLst>
      </pc:sldChg>
      <pc:sldChg chg="add">
        <pc:chgData name="Dominik Hansen" userId="7a3cbb8e5b528dbf" providerId="LiveId" clId="{3B8BA63C-89C8-FD43-B431-F33750CCDAB0}" dt="2020-11-11T18:28:12.331" v="36"/>
        <pc:sldMkLst>
          <pc:docMk/>
          <pc:sldMk cId="3550445923" sldId="333"/>
        </pc:sldMkLst>
      </pc:sldChg>
      <pc:sldChg chg="new del">
        <pc:chgData name="Dominik Hansen" userId="7a3cbb8e5b528dbf" providerId="LiveId" clId="{3B8BA63C-89C8-FD43-B431-F33750CCDAB0}" dt="2020-11-11T18:28:10.216" v="35" actId="2696"/>
        <pc:sldMkLst>
          <pc:docMk/>
          <pc:sldMk cId="2127351281" sldId="334"/>
        </pc:sldMkLst>
      </pc:sldChg>
      <pc:sldChg chg="add">
        <pc:chgData name="Dominik Hansen" userId="7a3cbb8e5b528dbf" providerId="LiveId" clId="{3B8BA63C-89C8-FD43-B431-F33750CCDAB0}" dt="2020-11-11T18:28:13.006" v="37"/>
        <pc:sldMkLst>
          <pc:docMk/>
          <pc:sldMk cId="2447346748" sldId="334"/>
        </pc:sldMkLst>
      </pc:sldChg>
    </pc:docChg>
  </pc:docChgLst>
  <pc:docChgLst>
    <pc:chgData name="Dominik Hansen" userId="7a3cbb8e5b528dbf" providerId="LiveId" clId="{C669DAF3-F08B-5F4B-B303-0BFF4E706659}"/>
    <pc:docChg chg="undo redo custSel mod addSld delSld modSld sldOrd">
      <pc:chgData name="Dominik Hansen" userId="7a3cbb8e5b528dbf" providerId="LiveId" clId="{C669DAF3-F08B-5F4B-B303-0BFF4E706659}" dt="2020-11-11T18:24:52.496" v="1799" actId="478"/>
      <pc:docMkLst>
        <pc:docMk/>
      </pc:docMkLst>
      <pc:sldChg chg="addSp delSp modSp del mod setBg">
        <pc:chgData name="Dominik Hansen" userId="7a3cbb8e5b528dbf" providerId="LiveId" clId="{C669DAF3-F08B-5F4B-B303-0BFF4E706659}" dt="2020-10-23T07:28:51.855" v="21" actId="2696"/>
        <pc:sldMkLst>
          <pc:docMk/>
          <pc:sldMk cId="128632686" sldId="256"/>
        </pc:sldMkLst>
      </pc:sldChg>
      <pc:sldChg chg="addSp delSp modSp mod setBg">
        <pc:chgData name="Dominik Hansen" userId="7a3cbb8e5b528dbf" providerId="LiveId" clId="{C669DAF3-F08B-5F4B-B303-0BFF4E706659}" dt="2020-11-11T18:18:42.620" v="1677" actId="1076"/>
        <pc:sldMkLst>
          <pc:docMk/>
          <pc:sldMk cId="3589995796" sldId="257"/>
        </pc:sldMkLst>
      </pc:sldChg>
      <pc:sldChg chg="modSp del">
        <pc:chgData name="Dominik Hansen" userId="7a3cbb8e5b528dbf" providerId="LiveId" clId="{C669DAF3-F08B-5F4B-B303-0BFF4E706659}" dt="2020-11-11T17:43:29.384" v="998" actId="2696"/>
        <pc:sldMkLst>
          <pc:docMk/>
          <pc:sldMk cId="677035864" sldId="258"/>
        </pc:sldMkLst>
      </pc:sldChg>
      <pc:sldChg chg="addSp delSp modSp mod setBg setClrOvrMap">
        <pc:chgData name="Dominik Hansen" userId="7a3cbb8e5b528dbf" providerId="LiveId" clId="{C669DAF3-F08B-5F4B-B303-0BFF4E706659}" dt="2020-11-11T18:24:23.516" v="1795" actId="1076"/>
        <pc:sldMkLst>
          <pc:docMk/>
          <pc:sldMk cId="599460155" sldId="259"/>
        </pc:sldMkLst>
      </pc:sldChg>
      <pc:sldChg chg="modSp del mod">
        <pc:chgData name="Dominik Hansen" userId="7a3cbb8e5b528dbf" providerId="LiveId" clId="{C669DAF3-F08B-5F4B-B303-0BFF4E706659}" dt="2020-11-11T18:02:29.333" v="1234" actId="2696"/>
        <pc:sldMkLst>
          <pc:docMk/>
          <pc:sldMk cId="2968473790" sldId="260"/>
        </pc:sldMkLst>
      </pc:sldChg>
      <pc:sldChg chg="delSp modSp del mod">
        <pc:chgData name="Dominik Hansen" userId="7a3cbb8e5b528dbf" providerId="LiveId" clId="{C669DAF3-F08B-5F4B-B303-0BFF4E706659}" dt="2020-11-11T18:06:05.126" v="1351" actId="2696"/>
        <pc:sldMkLst>
          <pc:docMk/>
          <pc:sldMk cId="385857959" sldId="261"/>
        </pc:sldMkLst>
      </pc:sldChg>
      <pc:sldChg chg="addSp delSp modSp mod ord">
        <pc:chgData name="Dominik Hansen" userId="7a3cbb8e5b528dbf" providerId="LiveId" clId="{C669DAF3-F08B-5F4B-B303-0BFF4E706659}" dt="2020-11-11T18:24:44.251" v="1797"/>
        <pc:sldMkLst>
          <pc:docMk/>
          <pc:sldMk cId="3189209787" sldId="262"/>
        </pc:sldMkLst>
      </pc:sldChg>
      <pc:sldChg chg="addSp delSp modSp mod">
        <pc:chgData name="Dominik Hansen" userId="7a3cbb8e5b528dbf" providerId="LiveId" clId="{C669DAF3-F08B-5F4B-B303-0BFF4E706659}" dt="2020-11-11T18:24:52.496" v="1799" actId="478"/>
        <pc:sldMkLst>
          <pc:docMk/>
          <pc:sldMk cId="4197804413" sldId="263"/>
        </pc:sldMkLst>
      </pc:sldChg>
      <pc:sldChg chg="addSp delSp modSp mod setBg setClrOvrMap">
        <pc:chgData name="Dominik Hansen" userId="7a3cbb8e5b528dbf" providerId="LiveId" clId="{C669DAF3-F08B-5F4B-B303-0BFF4E706659}" dt="2020-11-11T18:12:32.681" v="1539" actId="26606"/>
        <pc:sldMkLst>
          <pc:docMk/>
          <pc:sldMk cId="2948358350" sldId="264"/>
        </pc:sldMkLst>
      </pc:sldChg>
      <pc:sldChg chg="addSp delSp modSp add mod setBg setClrOvrMap">
        <pc:chgData name="Dominik Hansen" userId="7a3cbb8e5b528dbf" providerId="LiveId" clId="{C669DAF3-F08B-5F4B-B303-0BFF4E706659}" dt="2020-11-11T18:14:53.165" v="1555" actId="26606"/>
        <pc:sldMkLst>
          <pc:docMk/>
          <pc:sldMk cId="2722886356" sldId="331"/>
        </pc:sldMkLst>
      </pc:sldChg>
      <pc:sldChg chg="new del">
        <pc:chgData name="Dominik Hansen" userId="7a3cbb8e5b528dbf" providerId="LiveId" clId="{C669DAF3-F08B-5F4B-B303-0BFF4E706659}" dt="2020-11-11T18:15:21.435" v="1558" actId="2696"/>
        <pc:sldMkLst>
          <pc:docMk/>
          <pc:sldMk cId="361283171" sldId="332"/>
        </pc:sldMkLst>
      </pc:sldChg>
      <pc:sldChg chg="addSp delSp modSp new del">
        <pc:chgData name="Dominik Hansen" userId="7a3cbb8e5b528dbf" providerId="LiveId" clId="{C669DAF3-F08B-5F4B-B303-0BFF4E706659}" dt="2020-10-23T07:32:18.177" v="86" actId="2696"/>
        <pc:sldMkLst>
          <pc:docMk/>
          <pc:sldMk cId="1412517827" sldId="332"/>
        </pc:sldMkLst>
      </pc:sldChg>
      <pc:sldChg chg="addSp delSp modSp add mod">
        <pc:chgData name="Dominik Hansen" userId="7a3cbb8e5b528dbf" providerId="LiveId" clId="{C669DAF3-F08B-5F4B-B303-0BFF4E706659}" dt="2020-11-11T18:23:31.150" v="1782" actId="1076"/>
        <pc:sldMkLst>
          <pc:docMk/>
          <pc:sldMk cId="3265730329" sldId="332"/>
        </pc:sldMkLst>
      </pc:sldChg>
      <pc:sldChg chg="add del">
        <pc:chgData name="Dominik Hansen" userId="7a3cbb8e5b528dbf" providerId="LiveId" clId="{C669DAF3-F08B-5F4B-B303-0BFF4E706659}" dt="2020-11-11T17:34:27.475" v="743"/>
        <pc:sldMkLst>
          <pc:docMk/>
          <pc:sldMk cId="3796979989" sldId="332"/>
        </pc:sldMkLst>
      </pc:sldChg>
      <pc:sldChg chg="new del">
        <pc:chgData name="Dominik Hansen" userId="7a3cbb8e5b528dbf" providerId="LiveId" clId="{C669DAF3-F08B-5F4B-B303-0BFF4E706659}" dt="2020-11-11T18:24:12.712" v="1789" actId="2696"/>
        <pc:sldMkLst>
          <pc:docMk/>
          <pc:sldMk cId="4129351845" sldId="333"/>
        </pc:sldMkLst>
      </pc:sldChg>
      <pc:sldChg chg="new del">
        <pc:chgData name="Dominik Hansen" userId="7a3cbb8e5b528dbf" providerId="LiveId" clId="{C669DAF3-F08B-5F4B-B303-0BFF4E706659}" dt="2020-11-11T18:24:13.113" v="1790" actId="2696"/>
        <pc:sldMkLst>
          <pc:docMk/>
          <pc:sldMk cId="878003572" sldId="334"/>
        </pc:sldMkLst>
      </pc:sldChg>
      <pc:sldChg chg="new del">
        <pc:chgData name="Dominik Hansen" userId="7a3cbb8e5b528dbf" providerId="LiveId" clId="{C669DAF3-F08B-5F4B-B303-0BFF4E706659}" dt="2020-11-11T18:24:13.488" v="1791" actId="2696"/>
        <pc:sldMkLst>
          <pc:docMk/>
          <pc:sldMk cId="3727024107" sldId="335"/>
        </pc:sldMkLst>
      </pc:sldChg>
      <pc:sldChg chg="new del">
        <pc:chgData name="Dominik Hansen" userId="7a3cbb8e5b528dbf" providerId="LiveId" clId="{C669DAF3-F08B-5F4B-B303-0BFF4E706659}" dt="2020-11-11T18:24:13.909" v="1792" actId="2696"/>
        <pc:sldMkLst>
          <pc:docMk/>
          <pc:sldMk cId="271254697" sldId="336"/>
        </pc:sldMkLst>
      </pc:sldChg>
      <pc:sldChg chg="new del">
        <pc:chgData name="Dominik Hansen" userId="7a3cbb8e5b528dbf" providerId="LiveId" clId="{C669DAF3-F08B-5F4B-B303-0BFF4E706659}" dt="2020-11-11T18:24:14.500" v="1793" actId="2696"/>
        <pc:sldMkLst>
          <pc:docMk/>
          <pc:sldMk cId="1087644246" sldId="337"/>
        </pc:sldMkLst>
      </pc:sldChg>
      <pc:sldChg chg="delSp add del mod">
        <pc:chgData name="Dominik Hansen" userId="7a3cbb8e5b528dbf" providerId="LiveId" clId="{C669DAF3-F08B-5F4B-B303-0BFF4E706659}" dt="2020-11-11T18:23:34.003" v="1783" actId="2696"/>
        <pc:sldMkLst>
          <pc:docMk/>
          <pc:sldMk cId="2301619598" sldId="338"/>
        </pc:sldMkLst>
      </pc:sldChg>
      <pc:sldChg chg="add del">
        <pc:chgData name="Dominik Hansen" userId="7a3cbb8e5b528dbf" providerId="LiveId" clId="{C669DAF3-F08B-5F4B-B303-0BFF4E706659}" dt="2020-11-11T18:23:38.352" v="1784" actId="2696"/>
        <pc:sldMkLst>
          <pc:docMk/>
          <pc:sldMk cId="3774536442" sldId="339"/>
        </pc:sldMkLst>
      </pc:sldChg>
      <pc:sldChg chg="add del">
        <pc:chgData name="Dominik Hansen" userId="7a3cbb8e5b528dbf" providerId="LiveId" clId="{C669DAF3-F08B-5F4B-B303-0BFF4E706659}" dt="2020-11-11T18:23:38.395" v="1785" actId="2696"/>
        <pc:sldMkLst>
          <pc:docMk/>
          <pc:sldMk cId="2254980517" sldId="340"/>
        </pc:sldMkLst>
      </pc:sldChg>
      <pc:sldChg chg="add del">
        <pc:chgData name="Dominik Hansen" userId="7a3cbb8e5b528dbf" providerId="LiveId" clId="{C669DAF3-F08B-5F4B-B303-0BFF4E706659}" dt="2020-11-11T18:23:43.482" v="1786" actId="2696"/>
        <pc:sldMkLst>
          <pc:docMk/>
          <pc:sldMk cId="2886743253" sldId="341"/>
        </pc:sldMkLst>
      </pc:sldChg>
      <pc:sldChg chg="modSp add del mod">
        <pc:chgData name="Dominik Hansen" userId="7a3cbb8e5b528dbf" providerId="LiveId" clId="{C669DAF3-F08B-5F4B-B303-0BFF4E706659}" dt="2020-11-11T18:24:12.114" v="1788" actId="2696"/>
        <pc:sldMkLst>
          <pc:docMk/>
          <pc:sldMk cId="875652161" sldId="342"/>
        </pc:sldMkLst>
      </pc:sldChg>
    </pc:docChg>
  </pc:docChgLst>
  <pc:docChgLst>
    <pc:chgData name="Dominik Hansen" userId="7a3cbb8e5b528dbf" providerId="LiveId" clId="{EB1A41E6-F60F-4FF2-85F5-E51BF34CF785}"/>
    <pc:docChg chg="undo custSel modSld">
      <pc:chgData name="Dominik Hansen" userId="7a3cbb8e5b528dbf" providerId="LiveId" clId="{EB1A41E6-F60F-4FF2-85F5-E51BF34CF785}" dt="2021-08-31T13:27:10.973" v="42" actId="478"/>
      <pc:docMkLst>
        <pc:docMk/>
      </pc:docMkLst>
      <pc:sldChg chg="addSp delSp modSp mod">
        <pc:chgData name="Dominik Hansen" userId="7a3cbb8e5b528dbf" providerId="LiveId" clId="{EB1A41E6-F60F-4FF2-85F5-E51BF34CF785}" dt="2021-08-31T13:27:10.973" v="42" actId="478"/>
        <pc:sldMkLst>
          <pc:docMk/>
          <pc:sldMk cId="599460155" sldId="259"/>
        </pc:sldMkLst>
      </pc:sldChg>
      <pc:sldChg chg="modSp mod">
        <pc:chgData name="Dominik Hansen" userId="7a3cbb8e5b528dbf" providerId="LiveId" clId="{EB1A41E6-F60F-4FF2-85F5-E51BF34CF785}" dt="2021-07-27T12:52:34.894" v="31" actId="20577"/>
        <pc:sldMkLst>
          <pc:docMk/>
          <pc:sldMk cId="4197804413" sldId="263"/>
        </pc:sldMkLst>
      </pc:sldChg>
      <pc:sldChg chg="addSp delSp modSp mod">
        <pc:chgData name="Dominik Hansen" userId="7a3cbb8e5b528dbf" providerId="LiveId" clId="{EB1A41E6-F60F-4FF2-85F5-E51BF34CF785}" dt="2021-07-27T12:51:49.714" v="22"/>
        <pc:sldMkLst>
          <pc:docMk/>
          <pc:sldMk cId="2579377247" sldId="340"/>
        </pc:sldMkLst>
      </pc:sldChg>
    </pc:docChg>
  </pc:docChgLst>
  <pc:docChgLst>
    <pc:chgData name="Dominik Hansen" userId="7a3cbb8e5b528dbf" providerId="LiveId" clId="{E0A4F818-1690-4322-8348-D5A30F415014}"/>
    <pc:docChg chg="undo redo custSel mod addSld delSld modSld sldOrd">
      <pc:chgData name="Dominik Hansen" userId="7a3cbb8e5b528dbf" providerId="LiveId" clId="{E0A4F818-1690-4322-8348-D5A30F415014}" dt="2020-12-29T18:41:55.776" v="1766" actId="1592"/>
      <pc:docMkLst>
        <pc:docMk/>
      </pc:docMkLst>
      <pc:sldChg chg="modSp add del mod">
        <pc:chgData name="Dominik Hansen" userId="7a3cbb8e5b528dbf" providerId="LiveId" clId="{E0A4F818-1690-4322-8348-D5A30F415014}" dt="2020-12-29T17:03:42.773" v="66" actId="2696"/>
        <pc:sldMkLst>
          <pc:docMk/>
          <pc:sldMk cId="3589995796" sldId="257"/>
        </pc:sldMkLst>
      </pc:sldChg>
      <pc:sldChg chg="addSp delSp modSp mod setBg setClrOvrMap">
        <pc:chgData name="Dominik Hansen" userId="7a3cbb8e5b528dbf" providerId="LiveId" clId="{E0A4F818-1690-4322-8348-D5A30F415014}" dt="2020-12-29T17:49:07.253" v="1033"/>
        <pc:sldMkLst>
          <pc:docMk/>
          <pc:sldMk cId="599460155" sldId="259"/>
        </pc:sldMkLst>
      </pc:sldChg>
      <pc:sldChg chg="addSp delSp modSp mod setBg setClrOvrMap">
        <pc:chgData name="Dominik Hansen" userId="7a3cbb8e5b528dbf" providerId="LiveId" clId="{E0A4F818-1690-4322-8348-D5A30F415014}" dt="2020-12-29T18:19:51.983" v="1491" actId="20577"/>
        <pc:sldMkLst>
          <pc:docMk/>
          <pc:sldMk cId="3189209787" sldId="262"/>
        </pc:sldMkLst>
      </pc:sldChg>
      <pc:sldChg chg="addSp delSp modSp mod ord setBg setClrOvrMap">
        <pc:chgData name="Dominik Hansen" userId="7a3cbb8e5b528dbf" providerId="LiveId" clId="{E0A4F818-1690-4322-8348-D5A30F415014}" dt="2020-12-29T18:36:49.555" v="1721" actId="20577"/>
        <pc:sldMkLst>
          <pc:docMk/>
          <pc:sldMk cId="4197804413" sldId="263"/>
        </pc:sldMkLst>
      </pc:sldChg>
      <pc:sldChg chg="addSp delSp modSp mod setBg setClrOvrMap delCm">
        <pc:chgData name="Dominik Hansen" userId="7a3cbb8e5b528dbf" providerId="LiveId" clId="{E0A4F818-1690-4322-8348-D5A30F415014}" dt="2020-12-29T18:41:55.776" v="1766" actId="1592"/>
        <pc:sldMkLst>
          <pc:docMk/>
          <pc:sldMk cId="2948358350" sldId="264"/>
        </pc:sldMkLst>
      </pc:sldChg>
      <pc:sldChg chg="addSp modSp mod">
        <pc:chgData name="Dominik Hansen" userId="7a3cbb8e5b528dbf" providerId="LiveId" clId="{E0A4F818-1690-4322-8348-D5A30F415014}" dt="2020-12-29T18:32:00.020" v="1652" actId="1076"/>
        <pc:sldMkLst>
          <pc:docMk/>
          <pc:sldMk cId="2722886356" sldId="331"/>
        </pc:sldMkLst>
      </pc:sldChg>
      <pc:sldChg chg="addSp delSp modSp del mod setBg">
        <pc:chgData name="Dominik Hansen" userId="7a3cbb8e5b528dbf" providerId="LiveId" clId="{E0A4F818-1690-4322-8348-D5A30F415014}" dt="2020-12-29T17:41:54.556" v="926" actId="2696"/>
        <pc:sldMkLst>
          <pc:docMk/>
          <pc:sldMk cId="3265730329" sldId="332"/>
        </pc:sldMkLst>
      </pc:sldChg>
      <pc:sldChg chg="del">
        <pc:chgData name="Dominik Hansen" userId="7a3cbb8e5b528dbf" providerId="LiveId" clId="{E0A4F818-1690-4322-8348-D5A30F415014}" dt="2020-12-29T17:20:11.620" v="574" actId="2696"/>
        <pc:sldMkLst>
          <pc:docMk/>
          <pc:sldMk cId="3550445923" sldId="333"/>
        </pc:sldMkLst>
      </pc:sldChg>
      <pc:sldChg chg="del">
        <pc:chgData name="Dominik Hansen" userId="7a3cbb8e5b528dbf" providerId="LiveId" clId="{E0A4F818-1690-4322-8348-D5A30F415014}" dt="2020-12-29T17:20:17.677" v="575" actId="2696"/>
        <pc:sldMkLst>
          <pc:docMk/>
          <pc:sldMk cId="2447346748" sldId="334"/>
        </pc:sldMkLst>
      </pc:sldChg>
      <pc:sldChg chg="add del">
        <pc:chgData name="Dominik Hansen" userId="7a3cbb8e5b528dbf" providerId="LiveId" clId="{E0A4F818-1690-4322-8348-D5A30F415014}" dt="2020-12-29T18:41:29.696" v="1765" actId="47"/>
        <pc:sldMkLst>
          <pc:docMk/>
          <pc:sldMk cId="1980453105" sldId="335"/>
        </pc:sldMkLst>
      </pc:sldChg>
      <pc:sldChg chg="new del">
        <pc:chgData name="Dominik Hansen" userId="7a3cbb8e5b528dbf" providerId="LiveId" clId="{E0A4F818-1690-4322-8348-D5A30F415014}" dt="2020-12-29T17:25:48.633" v="662" actId="2696"/>
        <pc:sldMkLst>
          <pc:docMk/>
          <pc:sldMk cId="2723677331" sldId="336"/>
        </pc:sldMkLst>
      </pc:sldChg>
      <pc:sldChg chg="addSp delSp modSp add mod setBg delDesignElem">
        <pc:chgData name="Dominik Hansen" userId="7a3cbb8e5b528dbf" providerId="LiveId" clId="{E0A4F818-1690-4322-8348-D5A30F415014}" dt="2020-12-29T18:35:51.757" v="1711" actId="20577"/>
        <pc:sldMkLst>
          <pc:docMk/>
          <pc:sldMk cId="3461796433" sldId="337"/>
        </pc:sldMkLst>
      </pc:sldChg>
      <pc:sldChg chg="addSp delSp modSp new mod ord setBg setClrOvrMap">
        <pc:chgData name="Dominik Hansen" userId="7a3cbb8e5b528dbf" providerId="LiveId" clId="{E0A4F818-1690-4322-8348-D5A30F415014}" dt="2020-12-29T18:36:06.941" v="1714" actId="6549"/>
        <pc:sldMkLst>
          <pc:docMk/>
          <pc:sldMk cId="1314745195" sldId="338"/>
        </pc:sldMkLst>
      </pc:sldChg>
      <pc:sldChg chg="addSp delSp modSp new del mod">
        <pc:chgData name="Dominik Hansen" userId="7a3cbb8e5b528dbf" providerId="LiveId" clId="{E0A4F818-1690-4322-8348-D5A30F415014}" dt="2020-12-29T17:43:11.970" v="945" actId="680"/>
        <pc:sldMkLst>
          <pc:docMk/>
          <pc:sldMk cId="3552902606" sldId="339"/>
        </pc:sldMkLst>
      </pc:sldChg>
      <pc:sldChg chg="new del">
        <pc:chgData name="Dominik Hansen" userId="7a3cbb8e5b528dbf" providerId="LiveId" clId="{E0A4F818-1690-4322-8348-D5A30F415014}" dt="2020-12-29T18:14:13.261" v="1433" actId="2696"/>
        <pc:sldMkLst>
          <pc:docMk/>
          <pc:sldMk cId="4279759561" sldId="339"/>
        </pc:sldMkLst>
      </pc:sldChg>
      <pc:sldChg chg="addSp delSp modSp add mod setBg setClrOvrMap">
        <pc:chgData name="Dominik Hansen" userId="7a3cbb8e5b528dbf" providerId="LiveId" clId="{E0A4F818-1690-4322-8348-D5A30F415014}" dt="2020-12-29T18:14:02.877" v="1432" actId="5793"/>
        <pc:sldMkLst>
          <pc:docMk/>
          <pc:sldMk cId="2579377247" sldId="340"/>
        </pc:sldMkLst>
      </pc:sldChg>
    </pc:docChg>
  </pc:docChgLst>
  <pc:docChgLst>
    <pc:chgData name="Dominik Hansen" userId="7a3cbb8e5b528dbf" providerId="LiveId" clId="{E3B09CC9-597C-4DDE-B00B-7595BC8F75B3}"/>
    <pc:docChg chg="custSel modSld">
      <pc:chgData name="Dominik Hansen" userId="7a3cbb8e5b528dbf" providerId="LiveId" clId="{E3B09CC9-597C-4DDE-B00B-7595BC8F75B3}" dt="2025-01-16T09:55:20.323" v="127"/>
      <pc:docMkLst>
        <pc:docMk/>
      </pc:docMkLst>
      <pc:sldChg chg="modSp mod">
        <pc:chgData name="Dominik Hansen" userId="7a3cbb8e5b528dbf" providerId="LiveId" clId="{E3B09CC9-597C-4DDE-B00B-7595BC8F75B3}" dt="2025-01-16T09:55:20.323" v="127"/>
        <pc:sldMkLst>
          <pc:docMk/>
          <pc:sldMk cId="599460155" sldId="259"/>
        </pc:sldMkLst>
        <pc:spChg chg="mod">
          <ac:chgData name="Dominik Hansen" userId="7a3cbb8e5b528dbf" providerId="LiveId" clId="{E3B09CC9-597C-4DDE-B00B-7595BC8F75B3}" dt="2025-01-16T09:55:20.323" v="127"/>
          <ac:spMkLst>
            <pc:docMk/>
            <pc:sldMk cId="599460155" sldId="259"/>
            <ac:spMk id="9" creationId="{7B59D37F-47CB-4823-8340-981763EE0B12}"/>
          </ac:spMkLst>
        </pc:spChg>
      </pc:sldChg>
      <pc:sldChg chg="modSp mod">
        <pc:chgData name="Dominik Hansen" userId="7a3cbb8e5b528dbf" providerId="LiveId" clId="{E3B09CC9-597C-4DDE-B00B-7595BC8F75B3}" dt="2023-11-13T08:49:00.626" v="123" actId="20577"/>
        <pc:sldMkLst>
          <pc:docMk/>
          <pc:sldMk cId="3189209787" sldId="262"/>
        </pc:sldMkLst>
      </pc:sldChg>
      <pc:sldChg chg="addSp delSp modSp mod">
        <pc:chgData name="Dominik Hansen" userId="7a3cbb8e5b528dbf" providerId="LiveId" clId="{E3B09CC9-597C-4DDE-B00B-7595BC8F75B3}" dt="2024-07-29T07:36:49.875" v="126" actId="20577"/>
        <pc:sldMkLst>
          <pc:docMk/>
          <pc:sldMk cId="4197804413" sldId="263"/>
        </pc:sldMkLst>
      </pc:sldChg>
      <pc:sldChg chg="addSp delSp modSp mod addAnim">
        <pc:chgData name="Dominik Hansen" userId="7a3cbb8e5b528dbf" providerId="LiveId" clId="{E3B09CC9-597C-4DDE-B00B-7595BC8F75B3}" dt="2022-06-09T09:03:40.062" v="86"/>
        <pc:sldMkLst>
          <pc:docMk/>
          <pc:sldMk cId="2948358350" sldId="264"/>
        </pc:sldMkLst>
      </pc:sldChg>
      <pc:sldChg chg="modSp mod">
        <pc:chgData name="Dominik Hansen" userId="7a3cbb8e5b528dbf" providerId="LiveId" clId="{E3B09CC9-597C-4DDE-B00B-7595BC8F75B3}" dt="2021-09-20T06:45:03.719" v="43" actId="313"/>
        <pc:sldMkLst>
          <pc:docMk/>
          <pc:sldMk cId="2722886356" sldId="331"/>
        </pc:sldMkLst>
      </pc:sldChg>
      <pc:sldChg chg="addSp delSp modSp mod">
        <pc:chgData name="Dominik Hansen" userId="7a3cbb8e5b528dbf" providerId="LiveId" clId="{E3B09CC9-597C-4DDE-B00B-7595BC8F75B3}" dt="2021-09-20T06:42:56.268" v="18" actId="1440"/>
        <pc:sldMkLst>
          <pc:docMk/>
          <pc:sldMk cId="1314745195" sldId="338"/>
        </pc:sldMkLst>
      </pc:sldChg>
      <pc:sldChg chg="modSp mod">
        <pc:chgData name="Dominik Hansen" userId="7a3cbb8e5b528dbf" providerId="LiveId" clId="{E3B09CC9-597C-4DDE-B00B-7595BC8F75B3}" dt="2023-03-31T13:03:23.115" v="108" actId="20577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E1E45219-67EB-4274-84F1-FE16AE4880FF}"/>
    <pc:docChg chg="undo custSel mod addSld delSld modSld sldOrd modMainMaster">
      <pc:chgData name="Dominik Hansen" userId="7a3cbb8e5b528dbf" providerId="LiveId" clId="{E1E45219-67EB-4274-84F1-FE16AE4880FF}" dt="2020-10-21T13:17:13.804" v="1790"/>
      <pc:docMkLst>
        <pc:docMk/>
      </pc:docMkLst>
      <pc:sldChg chg="addSp delSp modSp mod setBg delDesignElem">
        <pc:chgData name="Dominik Hansen" userId="7a3cbb8e5b528dbf" providerId="LiveId" clId="{E1E45219-67EB-4274-84F1-FE16AE4880FF}" dt="2020-10-21T13:16:50.977" v="1778"/>
        <pc:sldMkLst>
          <pc:docMk/>
          <pc:sldMk cId="128632686" sldId="256"/>
        </pc:sldMkLst>
      </pc:sldChg>
      <pc:sldChg chg="addSp delSp modSp mod setBg modClrScheme addCm delCm chgLayout">
        <pc:chgData name="Dominik Hansen" userId="7a3cbb8e5b528dbf" providerId="LiveId" clId="{E1E45219-67EB-4274-84F1-FE16AE4880FF}" dt="2020-10-21T13:17:12.620" v="1789" actId="27636"/>
        <pc:sldMkLst>
          <pc:docMk/>
          <pc:sldMk cId="3589995796" sldId="257"/>
        </pc:sldMkLst>
      </pc:sldChg>
      <pc:sldChg chg="addSp delSp modSp new del mod">
        <pc:chgData name="Dominik Hansen" userId="7a3cbb8e5b528dbf" providerId="LiveId" clId="{E1E45219-67EB-4274-84F1-FE16AE4880FF}" dt="2020-10-06T11:58:34.375" v="299" actId="2696"/>
        <pc:sldMkLst>
          <pc:docMk/>
          <pc:sldMk cId="303599904" sldId="258"/>
        </pc:sldMkLst>
      </pc:sldChg>
      <pc:sldChg chg="addSp delSp modSp new mod setBg">
        <pc:chgData name="Dominik Hansen" userId="7a3cbb8e5b528dbf" providerId="LiveId" clId="{E1E45219-67EB-4274-84F1-FE16AE4880FF}" dt="2020-10-21T13:14:10.108" v="1702"/>
        <pc:sldMkLst>
          <pc:docMk/>
          <pc:sldMk cId="677035864" sldId="258"/>
        </pc:sldMkLst>
      </pc:sldChg>
      <pc:sldChg chg="modSp new del mod">
        <pc:chgData name="Dominik Hansen" userId="7a3cbb8e5b528dbf" providerId="LiveId" clId="{E1E45219-67EB-4274-84F1-FE16AE4880FF}" dt="2020-10-06T11:54:33.406" v="241" actId="2696"/>
        <pc:sldMkLst>
          <pc:docMk/>
          <pc:sldMk cId="823395794" sldId="258"/>
        </pc:sldMkLst>
      </pc:sldChg>
      <pc:sldChg chg="new del">
        <pc:chgData name="Dominik Hansen" userId="7a3cbb8e5b528dbf" providerId="LiveId" clId="{E1E45219-67EB-4274-84F1-FE16AE4880FF}" dt="2020-10-02T14:49:54.231" v="78" actId="680"/>
        <pc:sldMkLst>
          <pc:docMk/>
          <pc:sldMk cId="895668914" sldId="258"/>
        </pc:sldMkLst>
      </pc:sldChg>
      <pc:sldChg chg="del">
        <pc:chgData name="Dominik Hansen" userId="7a3cbb8e5b528dbf" providerId="LiveId" clId="{E1E45219-67EB-4274-84F1-FE16AE4880FF}" dt="2020-10-06T11:58:46.942" v="300" actId="2696"/>
        <pc:sldMkLst>
          <pc:docMk/>
          <pc:sldMk cId="2980989614" sldId="258"/>
        </pc:sldMkLst>
      </pc:sldChg>
      <pc:sldChg chg="addSp delSp modSp new mod ord setBg">
        <pc:chgData name="Dominik Hansen" userId="7a3cbb8e5b528dbf" providerId="LiveId" clId="{E1E45219-67EB-4274-84F1-FE16AE4880FF}" dt="2020-10-21T13:17:13.804" v="1790"/>
        <pc:sldMkLst>
          <pc:docMk/>
          <pc:sldMk cId="599460155" sldId="259"/>
        </pc:sldMkLst>
      </pc:sldChg>
      <pc:sldChg chg="modSp new del mod setBg">
        <pc:chgData name="Dominik Hansen" userId="7a3cbb8e5b528dbf" providerId="LiveId" clId="{E1E45219-67EB-4274-84F1-FE16AE4880FF}" dt="2020-10-06T12:22:52.854" v="330" actId="2696"/>
        <pc:sldMkLst>
          <pc:docMk/>
          <pc:sldMk cId="990337487" sldId="259"/>
        </pc:sldMkLst>
      </pc:sldChg>
      <pc:sldChg chg="addSp modSp new del mod">
        <pc:chgData name="Dominik Hansen" userId="7a3cbb8e5b528dbf" providerId="LiveId" clId="{E1E45219-67EB-4274-84F1-FE16AE4880FF}" dt="2020-10-06T12:23:18.690" v="334" actId="2696"/>
        <pc:sldMkLst>
          <pc:docMk/>
          <pc:sldMk cId="3319679942" sldId="259"/>
        </pc:sldMkLst>
      </pc:sldChg>
      <pc:sldChg chg="addSp delSp modSp new mod setBg">
        <pc:chgData name="Dominik Hansen" userId="7a3cbb8e5b528dbf" providerId="LiveId" clId="{E1E45219-67EB-4274-84F1-FE16AE4880FF}" dt="2020-10-14T12:54:35.662" v="1562" actId="14100"/>
        <pc:sldMkLst>
          <pc:docMk/>
          <pc:sldMk cId="2968473790" sldId="260"/>
        </pc:sldMkLst>
      </pc:sldChg>
      <pc:sldChg chg="addSp modSp new mod setBg">
        <pc:chgData name="Dominik Hansen" userId="7a3cbb8e5b528dbf" providerId="LiveId" clId="{E1E45219-67EB-4274-84F1-FE16AE4880FF}" dt="2020-10-20T12:19:00.278" v="1671" actId="20577"/>
        <pc:sldMkLst>
          <pc:docMk/>
          <pc:sldMk cId="385857959" sldId="261"/>
        </pc:sldMkLst>
      </pc:sldChg>
      <pc:sldChg chg="new del">
        <pc:chgData name="Dominik Hansen" userId="7a3cbb8e5b528dbf" providerId="LiveId" clId="{E1E45219-67EB-4274-84F1-FE16AE4880FF}" dt="2020-10-06T12:37:40.103" v="450" actId="2696"/>
        <pc:sldMkLst>
          <pc:docMk/>
          <pc:sldMk cId="678009057" sldId="261"/>
        </pc:sldMkLst>
      </pc:sldChg>
      <pc:sldChg chg="addSp modSp new del mod setBg">
        <pc:chgData name="Dominik Hansen" userId="7a3cbb8e5b528dbf" providerId="LiveId" clId="{E1E45219-67EB-4274-84F1-FE16AE4880FF}" dt="2020-10-06T12:37:20.706" v="448" actId="2696"/>
        <pc:sldMkLst>
          <pc:docMk/>
          <pc:sldMk cId="1694886143" sldId="261"/>
        </pc:sldMkLst>
      </pc:sldChg>
      <pc:sldChg chg="addSp delSp modSp new mod setBg delDesignElem">
        <pc:chgData name="Dominik Hansen" userId="7a3cbb8e5b528dbf" providerId="LiveId" clId="{E1E45219-67EB-4274-84F1-FE16AE4880FF}" dt="2020-10-21T13:14:10.108" v="1702"/>
        <pc:sldMkLst>
          <pc:docMk/>
          <pc:sldMk cId="3189209787" sldId="262"/>
        </pc:sldMkLst>
      </pc:sldChg>
      <pc:sldChg chg="addSp delSp modSp new del mod setBg">
        <pc:chgData name="Dominik Hansen" userId="7a3cbb8e5b528dbf" providerId="LiveId" clId="{E1E45219-67EB-4274-84F1-FE16AE4880FF}" dt="2020-10-14T12:34:10.233" v="1364" actId="2696"/>
        <pc:sldMkLst>
          <pc:docMk/>
          <pc:sldMk cId="1008735937" sldId="263"/>
        </pc:sldMkLst>
      </pc:sldChg>
      <pc:sldChg chg="addSp modSp new mod">
        <pc:chgData name="Dominik Hansen" userId="7a3cbb8e5b528dbf" providerId="LiveId" clId="{E1E45219-67EB-4274-84F1-FE16AE4880FF}" dt="2020-10-14T12:50:38.375" v="1516" actId="14100"/>
        <pc:sldMkLst>
          <pc:docMk/>
          <pc:sldMk cId="4197804413" sldId="263"/>
        </pc:sldMkLst>
      </pc:sldChg>
      <pc:sldChg chg="addSp modSp new mod addCm">
        <pc:chgData name="Dominik Hansen" userId="7a3cbb8e5b528dbf" providerId="LiveId" clId="{E1E45219-67EB-4274-84F1-FE16AE4880FF}" dt="2020-10-21T13:17:13.804" v="1790"/>
        <pc:sldMkLst>
          <pc:docMk/>
          <pc:sldMk cId="2948358350" sldId="264"/>
        </pc:sldMkLst>
      </pc:sldChg>
      <pc:sldChg chg="addSp delSp modSp new del mod ord setBg delDesignElem">
        <pc:chgData name="Dominik Hansen" userId="7a3cbb8e5b528dbf" providerId="LiveId" clId="{E1E45219-67EB-4274-84F1-FE16AE4880FF}" dt="2020-10-21T13:16:29.227" v="1772" actId="2696"/>
        <pc:sldMkLst>
          <pc:docMk/>
          <pc:sldMk cId="101867241" sldId="265"/>
        </pc:sldMkLst>
      </pc:sldChg>
      <pc:sldChg chg="addSp modSp new del mod setBg addCm">
        <pc:chgData name="Dominik Hansen" userId="7a3cbb8e5b528dbf" providerId="LiveId" clId="{E1E45219-67EB-4274-84F1-FE16AE4880FF}" dt="2020-10-21T13:10:49.976" v="1680" actId="2696"/>
        <pc:sldMkLst>
          <pc:docMk/>
          <pc:sldMk cId="2206504061" sldId="265"/>
        </pc:sldMkLst>
      </pc:sldChg>
      <pc:sldChg chg="addSp modSp new del mod setBg">
        <pc:chgData name="Dominik Hansen" userId="7a3cbb8e5b528dbf" providerId="LiveId" clId="{E1E45219-67EB-4274-84F1-FE16AE4880FF}" dt="2020-10-21T13:12:10.282" v="1684" actId="2696"/>
        <pc:sldMkLst>
          <pc:docMk/>
          <pc:sldMk cId="4008392692" sldId="265"/>
        </pc:sldMkLst>
      </pc:sldChg>
      <pc:sldMasterChg chg="setBg modSldLayout">
        <pc:chgData name="Dominik Hansen" userId="7a3cbb8e5b528dbf" providerId="LiveId" clId="{E1E45219-67EB-4274-84F1-FE16AE4880FF}" dt="2020-10-14T12:55:06.753" v="1565"/>
        <pc:sldMasterMkLst>
          <pc:docMk/>
          <pc:sldMasterMk cId="2758476887" sldId="2147483712"/>
        </pc:sldMasterMkLst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291826790" sldId="2147483701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438087398" sldId="2147483702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607497495" sldId="2147483703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6562227" sldId="2147483704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236112141" sldId="2147483705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122357418" sldId="2147483706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4278761202" sldId="2147483707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331995858" sldId="2147483708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451001474" sldId="2147483709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0211636" sldId="2147483710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730406028" sldId="2147483711"/>
          </pc:sldLayoutMkLst>
        </pc:sldLayoutChg>
      </pc:sldMasterChg>
    </pc:docChg>
  </pc:docChgLst>
  <pc:docChgLst>
    <pc:chgData name="Dominik Hansen" userId="7a3cbb8e5b528dbf" providerId="LiveId" clId="{E3333CD4-C931-B04A-B2F7-393925DB0307}"/>
    <pc:docChg chg="addSld modSld">
      <pc:chgData name="Dominik Hansen" userId="7a3cbb8e5b528dbf" providerId="LiveId" clId="{E3333CD4-C931-B04A-B2F7-393925DB0307}" dt="2022-10-11T14:19:47.442" v="0"/>
      <pc:docMkLst>
        <pc:docMk/>
      </pc:docMkLst>
      <pc:sldChg chg="add">
        <pc:chgData name="Dominik Hansen" userId="7a3cbb8e5b528dbf" providerId="LiveId" clId="{E3333CD4-C931-B04A-B2F7-393925DB0307}" dt="2022-10-11T14:19:47.442" v="0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586355A8-B5F0-4410-8FD5-01FAB562DEA1}"/>
    <pc:docChg chg="undo custSel modSld">
      <pc:chgData name="Dominik Hansen" userId="7a3cbb8e5b528dbf" providerId="LiveId" clId="{586355A8-B5F0-4410-8FD5-01FAB562DEA1}" dt="2021-03-31T07:48:59.275" v="788" actId="114"/>
      <pc:docMkLst>
        <pc:docMk/>
      </pc:docMkLst>
      <pc:sldChg chg="addSp delSp modSp mod setBg setClrOvrMap">
        <pc:chgData name="Dominik Hansen" userId="7a3cbb8e5b528dbf" providerId="LiveId" clId="{586355A8-B5F0-4410-8FD5-01FAB562DEA1}" dt="2021-03-31T07:48:59.275" v="788" actId="114"/>
        <pc:sldMkLst>
          <pc:docMk/>
          <pc:sldMk cId="599460155" sldId="259"/>
        </pc:sldMkLst>
      </pc:sldChg>
      <pc:sldChg chg="modSp mod">
        <pc:chgData name="Dominik Hansen" userId="7a3cbb8e5b528dbf" providerId="LiveId" clId="{586355A8-B5F0-4410-8FD5-01FAB562DEA1}" dt="2021-03-31T07:44:41.773" v="775" actId="20577"/>
        <pc:sldMkLst>
          <pc:docMk/>
          <pc:sldMk cId="3189209787" sldId="262"/>
        </pc:sldMkLst>
      </pc:sldChg>
      <pc:sldChg chg="modSp mod">
        <pc:chgData name="Dominik Hansen" userId="7a3cbb8e5b528dbf" providerId="LiveId" clId="{586355A8-B5F0-4410-8FD5-01FAB562DEA1}" dt="2021-03-31T07:44:11.609" v="774" actId="20577"/>
        <pc:sldMkLst>
          <pc:docMk/>
          <pc:sldMk cId="4197804413" sldId="263"/>
        </pc:sldMkLst>
      </pc:sldChg>
      <pc:sldChg chg="addSp delSp modSp mod">
        <pc:chgData name="Dominik Hansen" userId="7a3cbb8e5b528dbf" providerId="LiveId" clId="{586355A8-B5F0-4410-8FD5-01FAB562DEA1}" dt="2021-03-31T07:47:10.430" v="781" actId="21"/>
        <pc:sldMkLst>
          <pc:docMk/>
          <pc:sldMk cId="2948358350" sldId="264"/>
        </pc:sldMkLst>
      </pc:sldChg>
      <pc:sldChg chg="modSp mod">
        <pc:chgData name="Dominik Hansen" userId="7a3cbb8e5b528dbf" providerId="LiveId" clId="{586355A8-B5F0-4410-8FD5-01FAB562DEA1}" dt="2021-03-30T09:08:49.965" v="72" actId="122"/>
        <pc:sldMkLst>
          <pc:docMk/>
          <pc:sldMk cId="2722886356" sldId="331"/>
        </pc:sldMkLst>
      </pc:sldChg>
      <pc:sldChg chg="addSp delSp modSp mod">
        <pc:chgData name="Dominik Hansen" userId="7a3cbb8e5b528dbf" providerId="LiveId" clId="{586355A8-B5F0-4410-8FD5-01FAB562DEA1}" dt="2021-03-30T09:07:49.887" v="28" actId="1440"/>
        <pc:sldMkLst>
          <pc:docMk/>
          <pc:sldMk cId="1314745195" sldId="338"/>
        </pc:sldMkLst>
      </pc:sldChg>
      <pc:sldChg chg="addSp modSp mod">
        <pc:chgData name="Dominik Hansen" userId="7a3cbb8e5b528dbf" providerId="LiveId" clId="{586355A8-B5F0-4410-8FD5-01FAB562DEA1}" dt="2021-03-31T07:43:21.469" v="758" actId="404"/>
        <pc:sldMkLst>
          <pc:docMk/>
          <pc:sldMk cId="2579377247" sldId="340"/>
        </pc:sldMkLst>
      </pc:sldChg>
    </pc:docChg>
  </pc:docChgLst>
  <pc:docChgLst>
    <pc:chgData name="Utilisateur invité" userId="2ec63d3bc1570728" providerId="Windows Live" clId="Web-{00988B26-AD17-4A42-ACE0-933DCEC79763}"/>
    <pc:docChg chg="sldOrd">
      <pc:chgData name="Utilisateur invité" userId="2ec63d3bc1570728" providerId="Windows Live" clId="Web-{00988B26-AD17-4A42-ACE0-933DCEC79763}" dt="2020-11-24T10:51:56.960" v="0"/>
      <pc:docMkLst>
        <pc:docMk/>
      </pc:docMkLst>
      <pc:sldChg chg="ord">
        <pc:chgData name="Utilisateur invité" userId="2ec63d3bc1570728" providerId="Windows Live" clId="Web-{00988B26-AD17-4A42-ACE0-933DCEC79763}" dt="2020-11-24T10:51:56.960" v="0"/>
        <pc:sldMkLst>
          <pc:docMk/>
          <pc:sldMk cId="294835835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« Psychopathologies »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Votre Formatrice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Myriam LABORDE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BC2BAD-489A-4E73-838F-A24B2441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Myriam Laborde Psychologue Clinicienne">
            <a:extLst>
              <a:ext uri="{FF2B5EF4-FFF2-40B4-BE49-F238E27FC236}">
                <a16:creationId xmlns:a16="http://schemas.microsoft.com/office/drawing/2014/main" id="{CC1AC130-4146-4795-B773-9B20730B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44" y="1347787"/>
            <a:ext cx="3057525" cy="416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59D37F-47CB-4823-8340-981763EE0B12}"/>
              </a:ext>
            </a:extLst>
          </p:cNvPr>
          <p:cNvSpPr/>
          <p:nvPr/>
        </p:nvSpPr>
        <p:spPr>
          <a:xfrm>
            <a:off x="7195321" y="2924129"/>
            <a:ext cx="35454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ADRESSE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6 Rue Bernard Palissy - 64230 LESCAR</a:t>
            </a:r>
          </a:p>
          <a:p>
            <a:pPr algn="ctr">
              <a:spcAft>
                <a:spcPts val="600"/>
              </a:spcAft>
            </a:pPr>
            <a:endParaRPr lang="fr-FR" b="1" dirty="0"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ACCES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Autoroute: Sortie Lescar 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Aéroport: Pau Pyrénées, 64 230 Uzein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Gare: Avenue Jean-</a:t>
            </a:r>
            <a:r>
              <a:rPr lang="fr-FR" sz="1400" b="1" dirty="0" err="1">
                <a:cs typeface="Arial" panose="020B0604020202020204" pitchFamily="34" charset="0"/>
              </a:rPr>
              <a:t>Biray</a:t>
            </a:r>
            <a:r>
              <a:rPr lang="fr-FR" sz="1400" b="1" dirty="0">
                <a:cs typeface="Arial" panose="020B0604020202020204" pitchFamily="34" charset="0"/>
              </a:rPr>
              <a:t>, 64000 Pau</a:t>
            </a:r>
          </a:p>
          <a:p>
            <a:pPr algn="ctr">
              <a:spcAft>
                <a:spcPts val="600"/>
              </a:spcAft>
            </a:pPr>
            <a:r>
              <a:rPr lang="fr-FR" sz="1400" b="1">
                <a:cs typeface="Arial" panose="020B0604020202020204" pitchFamily="34" charset="0"/>
              </a:rPr>
              <a:t>Bus : Ligne 3-7-13 arrêt Lescar Soleil</a:t>
            </a:r>
          </a:p>
          <a:p>
            <a:pPr algn="ctr">
              <a:spcAft>
                <a:spcPts val="600"/>
              </a:spcAft>
            </a:pPr>
            <a:b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3" name="Espace réservé pour une image  7" descr="6 Rue Bernard Palissy, 64230 Lescar : carte">
            <a:extLst>
              <a:ext uri="{FF2B5EF4-FFF2-40B4-BE49-F238E27FC236}">
                <a16:creationId xmlns:a16="http://schemas.microsoft.com/office/drawing/2014/main" id="{250BAE8E-B956-4901-903B-FDEF2D7EDC62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6600"/>
          <a:stretch/>
        </p:blipFill>
        <p:spPr bwMode="auto">
          <a:xfrm>
            <a:off x="156384" y="3621978"/>
            <a:ext cx="6308514" cy="317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C1DD2D-D9CB-4CA4-81E5-8EC652F712B7}"/>
              </a:ext>
            </a:extLst>
          </p:cNvPr>
          <p:cNvSpPr/>
          <p:nvPr/>
        </p:nvSpPr>
        <p:spPr>
          <a:xfrm>
            <a:off x="1498783" y="18455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comptoir</a:t>
            </a:r>
            <a:r>
              <a:rPr lang="en-US" sz="2000" dirty="0">
                <a:solidFill>
                  <a:srgbClr val="FFFFFF"/>
                </a:solidFill>
              </a:rPr>
              <a:t> du Sud Ouest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Factory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Fujin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Fabbrica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A43CEC6-A81C-4667-A407-233950B99EA5}"/>
              </a:ext>
            </a:extLst>
          </p:cNvPr>
          <p:cNvSpPr txBox="1"/>
          <p:nvPr/>
        </p:nvSpPr>
        <p:spPr>
          <a:xfrm>
            <a:off x="7386080" y="2193442"/>
            <a:ext cx="380483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B&amp;B Hôtel 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Ibis Budget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Rue du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Fasthotel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13 au 14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septembre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2025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740968-DF0D-CE34-F78E-AB377E80541A}"/>
              </a:ext>
            </a:extLst>
          </p:cNvPr>
          <p:cNvSpPr/>
          <p:nvPr/>
        </p:nvSpPr>
        <p:spPr>
          <a:xfrm rot="764188">
            <a:off x="1487829" y="3094335"/>
            <a:ext cx="158889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e image contenant personne, gens, groupe, intérieur&#10;&#10;Description générée automatiquement">
            <a:extLst>
              <a:ext uri="{FF2B5EF4-FFF2-40B4-BE49-F238E27FC236}">
                <a16:creationId xmlns:a16="http://schemas.microsoft.com/office/drawing/2014/main" id="{BC6B2080-C514-D023-0FCD-AC93FDB6B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8672" b="-1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5155095"/>
            <a:ext cx="11290852" cy="144698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6999" r="6055"/>
          <a:stretch/>
        </p:blipFill>
        <p:spPr>
          <a:xfrm>
            <a:off x="6663319" y="4906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323</Words>
  <Application>Microsoft Office PowerPoint</Application>
  <PresentationFormat>Grand écran</PresentationFormat>
  <Paragraphs>60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Livret d’accueil des Participants</vt:lpstr>
      <vt:lpstr>vos interlocuteurs</vt:lpstr>
      <vt:lpstr>Votre Formatrice  Myriam LABORDE</vt:lpstr>
      <vt:lpstr>Lieu de formation </vt:lpstr>
      <vt:lpstr>Restauration           &amp;         Hébergement</vt:lpstr>
      <vt:lpstr>Dates de formation  du 13 au 14 septembre 2025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2</cp:revision>
  <dcterms:created xsi:type="dcterms:W3CDTF">2020-12-29T18:28:31Z</dcterms:created>
  <dcterms:modified xsi:type="dcterms:W3CDTF">2025-01-16T09:55:22Z</dcterms:modified>
</cp:coreProperties>
</file>