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94942" autoAdjust="0"/>
  </p:normalViewPr>
  <p:slideViewPr>
    <p:cSldViewPr snapToGrid="0">
      <p:cViewPr varScale="1">
        <p:scale>
          <a:sx n="97" d="100"/>
          <a:sy n="97" d="100"/>
        </p:scale>
        <p:origin x="105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3B8BA63C-89C8-FD43-B431-F33750CCDAB0}"/>
    <pc:docChg chg="undo custSel addSld delSld modSld">
      <pc:chgData name="Dominik Hansen" userId="7a3cbb8e5b528dbf" providerId="LiveId" clId="{3B8BA63C-89C8-FD43-B431-F33750CCDAB0}" dt="2020-11-11T18:28:13.006" v="37"/>
      <pc:docMkLst>
        <pc:docMk/>
      </pc:docMkLst>
      <pc:sldChg chg="modSp mod">
        <pc:chgData name="Dominik Hansen" userId="7a3cbb8e5b528dbf" providerId="LiveId" clId="{3B8BA63C-89C8-FD43-B431-F33750CCDAB0}" dt="2020-11-11T18:26:26.321" v="4" actId="14100"/>
        <pc:sldMkLst>
          <pc:docMk/>
          <pc:sldMk cId="3189209787" sldId="262"/>
        </pc:sldMkLst>
      </pc:sldChg>
      <pc:sldChg chg="modSp mod">
        <pc:chgData name="Dominik Hansen" userId="7a3cbb8e5b528dbf" providerId="LiveId" clId="{3B8BA63C-89C8-FD43-B431-F33750CCDAB0}" dt="2020-11-11T18:26:35.935" v="6" actId="20577"/>
        <pc:sldMkLst>
          <pc:docMk/>
          <pc:sldMk cId="4197804413" sldId="263"/>
        </pc:sldMkLst>
      </pc:sldChg>
      <pc:sldChg chg="modSp mod">
        <pc:chgData name="Dominik Hansen" userId="7a3cbb8e5b528dbf" providerId="LiveId" clId="{3B8BA63C-89C8-FD43-B431-F33750CCDAB0}" dt="2020-11-11T18:27:43.565" v="31" actId="1076"/>
        <pc:sldMkLst>
          <pc:docMk/>
          <pc:sldMk cId="3265730329" sldId="332"/>
        </pc:sldMkLst>
      </pc:sldChg>
      <pc:sldChg chg="new del">
        <pc:chgData name="Dominik Hansen" userId="7a3cbb8e5b528dbf" providerId="LiveId" clId="{3B8BA63C-89C8-FD43-B431-F33750CCDAB0}" dt="2020-11-11T18:28:09.015" v="34" actId="2696"/>
        <pc:sldMkLst>
          <pc:docMk/>
          <pc:sldMk cId="1232323863" sldId="333"/>
        </pc:sldMkLst>
      </pc:sldChg>
      <pc:sldChg chg="add">
        <pc:chgData name="Dominik Hansen" userId="7a3cbb8e5b528dbf" providerId="LiveId" clId="{3B8BA63C-89C8-FD43-B431-F33750CCDAB0}" dt="2020-11-11T18:28:12.331" v="36"/>
        <pc:sldMkLst>
          <pc:docMk/>
          <pc:sldMk cId="3550445923" sldId="333"/>
        </pc:sldMkLst>
      </pc:sldChg>
      <pc:sldChg chg="new del">
        <pc:chgData name="Dominik Hansen" userId="7a3cbb8e5b528dbf" providerId="LiveId" clId="{3B8BA63C-89C8-FD43-B431-F33750CCDAB0}" dt="2020-11-11T18:28:10.216" v="35" actId="2696"/>
        <pc:sldMkLst>
          <pc:docMk/>
          <pc:sldMk cId="2127351281" sldId="334"/>
        </pc:sldMkLst>
      </pc:sldChg>
      <pc:sldChg chg="add">
        <pc:chgData name="Dominik Hansen" userId="7a3cbb8e5b528dbf" providerId="LiveId" clId="{3B8BA63C-89C8-FD43-B431-F33750CCDAB0}" dt="2020-11-11T18:28:13.006" v="37"/>
        <pc:sldMkLst>
          <pc:docMk/>
          <pc:sldMk cId="2447346748" sldId="334"/>
        </pc:sldMkLst>
      </pc:sldChg>
    </pc:docChg>
  </pc:docChgLst>
  <pc:docChgLst>
    <pc:chgData name="Dominik Hansen" userId="7a3cbb8e5b528dbf" providerId="LiveId" clId="{C669DAF3-F08B-5F4B-B303-0BFF4E706659}"/>
    <pc:docChg chg="undo redo custSel mod addSld delSld modSld sldOrd">
      <pc:chgData name="Dominik Hansen" userId="7a3cbb8e5b528dbf" providerId="LiveId" clId="{C669DAF3-F08B-5F4B-B303-0BFF4E706659}" dt="2020-11-11T18:24:52.496" v="1799" actId="478"/>
      <pc:docMkLst>
        <pc:docMk/>
      </pc:docMkLst>
      <pc:sldChg chg="addSp delSp modSp del mod setBg">
        <pc:chgData name="Dominik Hansen" userId="7a3cbb8e5b528dbf" providerId="LiveId" clId="{C669DAF3-F08B-5F4B-B303-0BFF4E706659}" dt="2020-10-23T07:28:51.855" v="21" actId="2696"/>
        <pc:sldMkLst>
          <pc:docMk/>
          <pc:sldMk cId="128632686" sldId="256"/>
        </pc:sldMkLst>
      </pc:sldChg>
      <pc:sldChg chg="addSp delSp modSp mod setBg">
        <pc:chgData name="Dominik Hansen" userId="7a3cbb8e5b528dbf" providerId="LiveId" clId="{C669DAF3-F08B-5F4B-B303-0BFF4E706659}" dt="2020-11-11T18:18:42.620" v="1677" actId="1076"/>
        <pc:sldMkLst>
          <pc:docMk/>
          <pc:sldMk cId="3589995796" sldId="257"/>
        </pc:sldMkLst>
      </pc:sldChg>
      <pc:sldChg chg="modSp del">
        <pc:chgData name="Dominik Hansen" userId="7a3cbb8e5b528dbf" providerId="LiveId" clId="{C669DAF3-F08B-5F4B-B303-0BFF4E706659}" dt="2020-11-11T17:43:29.384" v="998" actId="2696"/>
        <pc:sldMkLst>
          <pc:docMk/>
          <pc:sldMk cId="677035864" sldId="258"/>
        </pc:sldMkLst>
      </pc:sldChg>
      <pc:sldChg chg="addSp delSp modSp mod setBg setClrOvrMap">
        <pc:chgData name="Dominik Hansen" userId="7a3cbb8e5b528dbf" providerId="LiveId" clId="{C669DAF3-F08B-5F4B-B303-0BFF4E706659}" dt="2020-11-11T18:24:23.516" v="1795" actId="1076"/>
        <pc:sldMkLst>
          <pc:docMk/>
          <pc:sldMk cId="599460155" sldId="259"/>
        </pc:sldMkLst>
      </pc:sldChg>
      <pc:sldChg chg="modSp del mod">
        <pc:chgData name="Dominik Hansen" userId="7a3cbb8e5b528dbf" providerId="LiveId" clId="{C669DAF3-F08B-5F4B-B303-0BFF4E706659}" dt="2020-11-11T18:02:29.333" v="1234" actId="2696"/>
        <pc:sldMkLst>
          <pc:docMk/>
          <pc:sldMk cId="2968473790" sldId="260"/>
        </pc:sldMkLst>
      </pc:sldChg>
      <pc:sldChg chg="delSp modSp del mod">
        <pc:chgData name="Dominik Hansen" userId="7a3cbb8e5b528dbf" providerId="LiveId" clId="{C669DAF3-F08B-5F4B-B303-0BFF4E706659}" dt="2020-11-11T18:06:05.126" v="1351" actId="2696"/>
        <pc:sldMkLst>
          <pc:docMk/>
          <pc:sldMk cId="385857959" sldId="261"/>
        </pc:sldMkLst>
      </pc:sldChg>
      <pc:sldChg chg="addSp delSp modSp mod ord">
        <pc:chgData name="Dominik Hansen" userId="7a3cbb8e5b528dbf" providerId="LiveId" clId="{C669DAF3-F08B-5F4B-B303-0BFF4E706659}" dt="2020-11-11T18:24:44.251" v="1797"/>
        <pc:sldMkLst>
          <pc:docMk/>
          <pc:sldMk cId="3189209787" sldId="262"/>
        </pc:sldMkLst>
      </pc:sldChg>
      <pc:sldChg chg="addSp delSp modSp mod">
        <pc:chgData name="Dominik Hansen" userId="7a3cbb8e5b528dbf" providerId="LiveId" clId="{C669DAF3-F08B-5F4B-B303-0BFF4E706659}" dt="2020-11-11T18:24:52.496" v="1799" actId="478"/>
        <pc:sldMkLst>
          <pc:docMk/>
          <pc:sldMk cId="4197804413" sldId="263"/>
        </pc:sldMkLst>
      </pc:sldChg>
      <pc:sldChg chg="addSp delSp modSp mod setBg setClrOvrMap">
        <pc:chgData name="Dominik Hansen" userId="7a3cbb8e5b528dbf" providerId="LiveId" clId="{C669DAF3-F08B-5F4B-B303-0BFF4E706659}" dt="2020-11-11T18:12:32.681" v="1539" actId="26606"/>
        <pc:sldMkLst>
          <pc:docMk/>
          <pc:sldMk cId="2948358350" sldId="264"/>
        </pc:sldMkLst>
      </pc:sldChg>
      <pc:sldChg chg="addSp delSp modSp add mod setBg setClrOvrMap">
        <pc:chgData name="Dominik Hansen" userId="7a3cbb8e5b528dbf" providerId="LiveId" clId="{C669DAF3-F08B-5F4B-B303-0BFF4E706659}" dt="2020-11-11T18:14:53.165" v="1555" actId="26606"/>
        <pc:sldMkLst>
          <pc:docMk/>
          <pc:sldMk cId="2722886356" sldId="331"/>
        </pc:sldMkLst>
      </pc:sldChg>
      <pc:sldChg chg="new del">
        <pc:chgData name="Dominik Hansen" userId="7a3cbb8e5b528dbf" providerId="LiveId" clId="{C669DAF3-F08B-5F4B-B303-0BFF4E706659}" dt="2020-11-11T18:15:21.435" v="1558" actId="2696"/>
        <pc:sldMkLst>
          <pc:docMk/>
          <pc:sldMk cId="361283171" sldId="332"/>
        </pc:sldMkLst>
      </pc:sldChg>
      <pc:sldChg chg="addSp delSp modSp new del">
        <pc:chgData name="Dominik Hansen" userId="7a3cbb8e5b528dbf" providerId="LiveId" clId="{C669DAF3-F08B-5F4B-B303-0BFF4E706659}" dt="2020-10-23T07:32:18.177" v="86" actId="2696"/>
        <pc:sldMkLst>
          <pc:docMk/>
          <pc:sldMk cId="1412517827" sldId="332"/>
        </pc:sldMkLst>
      </pc:sldChg>
      <pc:sldChg chg="addSp delSp modSp add mod">
        <pc:chgData name="Dominik Hansen" userId="7a3cbb8e5b528dbf" providerId="LiveId" clId="{C669DAF3-F08B-5F4B-B303-0BFF4E706659}" dt="2020-11-11T18:23:31.150" v="1782" actId="1076"/>
        <pc:sldMkLst>
          <pc:docMk/>
          <pc:sldMk cId="3265730329" sldId="332"/>
        </pc:sldMkLst>
      </pc:sldChg>
      <pc:sldChg chg="add del">
        <pc:chgData name="Dominik Hansen" userId="7a3cbb8e5b528dbf" providerId="LiveId" clId="{C669DAF3-F08B-5F4B-B303-0BFF4E706659}" dt="2020-11-11T17:34:27.475" v="743"/>
        <pc:sldMkLst>
          <pc:docMk/>
          <pc:sldMk cId="3796979989" sldId="332"/>
        </pc:sldMkLst>
      </pc:sldChg>
      <pc:sldChg chg="new del">
        <pc:chgData name="Dominik Hansen" userId="7a3cbb8e5b528dbf" providerId="LiveId" clId="{C669DAF3-F08B-5F4B-B303-0BFF4E706659}" dt="2020-11-11T18:24:12.712" v="1789" actId="2696"/>
        <pc:sldMkLst>
          <pc:docMk/>
          <pc:sldMk cId="4129351845" sldId="333"/>
        </pc:sldMkLst>
      </pc:sldChg>
      <pc:sldChg chg="new del">
        <pc:chgData name="Dominik Hansen" userId="7a3cbb8e5b528dbf" providerId="LiveId" clId="{C669DAF3-F08B-5F4B-B303-0BFF4E706659}" dt="2020-11-11T18:24:13.113" v="1790" actId="2696"/>
        <pc:sldMkLst>
          <pc:docMk/>
          <pc:sldMk cId="878003572" sldId="334"/>
        </pc:sldMkLst>
      </pc:sldChg>
      <pc:sldChg chg="new del">
        <pc:chgData name="Dominik Hansen" userId="7a3cbb8e5b528dbf" providerId="LiveId" clId="{C669DAF3-F08B-5F4B-B303-0BFF4E706659}" dt="2020-11-11T18:24:13.488" v="1791" actId="2696"/>
        <pc:sldMkLst>
          <pc:docMk/>
          <pc:sldMk cId="3727024107" sldId="335"/>
        </pc:sldMkLst>
      </pc:sldChg>
      <pc:sldChg chg="new del">
        <pc:chgData name="Dominik Hansen" userId="7a3cbb8e5b528dbf" providerId="LiveId" clId="{C669DAF3-F08B-5F4B-B303-0BFF4E706659}" dt="2020-11-11T18:24:13.909" v="1792" actId="2696"/>
        <pc:sldMkLst>
          <pc:docMk/>
          <pc:sldMk cId="271254697" sldId="336"/>
        </pc:sldMkLst>
      </pc:sldChg>
      <pc:sldChg chg="new del">
        <pc:chgData name="Dominik Hansen" userId="7a3cbb8e5b528dbf" providerId="LiveId" clId="{C669DAF3-F08B-5F4B-B303-0BFF4E706659}" dt="2020-11-11T18:24:14.500" v="1793" actId="2696"/>
        <pc:sldMkLst>
          <pc:docMk/>
          <pc:sldMk cId="1087644246" sldId="337"/>
        </pc:sldMkLst>
      </pc:sldChg>
      <pc:sldChg chg="delSp add del mod">
        <pc:chgData name="Dominik Hansen" userId="7a3cbb8e5b528dbf" providerId="LiveId" clId="{C669DAF3-F08B-5F4B-B303-0BFF4E706659}" dt="2020-11-11T18:23:34.003" v="1783" actId="2696"/>
        <pc:sldMkLst>
          <pc:docMk/>
          <pc:sldMk cId="2301619598" sldId="338"/>
        </pc:sldMkLst>
      </pc:sldChg>
      <pc:sldChg chg="add del">
        <pc:chgData name="Dominik Hansen" userId="7a3cbb8e5b528dbf" providerId="LiveId" clId="{C669DAF3-F08B-5F4B-B303-0BFF4E706659}" dt="2020-11-11T18:23:38.352" v="1784" actId="2696"/>
        <pc:sldMkLst>
          <pc:docMk/>
          <pc:sldMk cId="3774536442" sldId="339"/>
        </pc:sldMkLst>
      </pc:sldChg>
      <pc:sldChg chg="add del">
        <pc:chgData name="Dominik Hansen" userId="7a3cbb8e5b528dbf" providerId="LiveId" clId="{C669DAF3-F08B-5F4B-B303-0BFF4E706659}" dt="2020-11-11T18:23:38.395" v="1785" actId="2696"/>
        <pc:sldMkLst>
          <pc:docMk/>
          <pc:sldMk cId="2254980517" sldId="340"/>
        </pc:sldMkLst>
      </pc:sldChg>
      <pc:sldChg chg="add del">
        <pc:chgData name="Dominik Hansen" userId="7a3cbb8e5b528dbf" providerId="LiveId" clId="{C669DAF3-F08B-5F4B-B303-0BFF4E706659}" dt="2020-11-11T18:23:43.482" v="1786" actId="2696"/>
        <pc:sldMkLst>
          <pc:docMk/>
          <pc:sldMk cId="2886743253" sldId="341"/>
        </pc:sldMkLst>
      </pc:sldChg>
      <pc:sldChg chg="modSp add del mod">
        <pc:chgData name="Dominik Hansen" userId="7a3cbb8e5b528dbf" providerId="LiveId" clId="{C669DAF3-F08B-5F4B-B303-0BFF4E706659}" dt="2020-11-11T18:24:12.114" v="1788" actId="2696"/>
        <pc:sldMkLst>
          <pc:docMk/>
          <pc:sldMk cId="875652161" sldId="342"/>
        </pc:sldMkLst>
      </pc:sldChg>
    </pc:docChg>
  </pc:docChgLst>
  <pc:docChgLst>
    <pc:chgData name="Dominik Hansen" userId="7a3cbb8e5b528dbf" providerId="LiveId" clId="{20FD62CB-5285-CE42-B914-9B7852A0B29D}"/>
    <pc:docChg chg="undo custSel mod addSld delSld modSld">
      <pc:chgData name="Dominik Hansen" userId="7a3cbb8e5b528dbf" providerId="LiveId" clId="{20FD62CB-5285-CE42-B914-9B7852A0B29D}" dt="2020-12-31T11:15:04.617" v="533"/>
      <pc:docMkLst>
        <pc:docMk/>
      </pc:docMkLst>
      <pc:sldChg chg="modSp mod">
        <pc:chgData name="Dominik Hansen" userId="7a3cbb8e5b528dbf" providerId="LiveId" clId="{20FD62CB-5285-CE42-B914-9B7852A0B29D}" dt="2020-12-31T11:07:02.568" v="377" actId="20577"/>
        <pc:sldMkLst>
          <pc:docMk/>
          <pc:sldMk cId="4197804413" sldId="263"/>
        </pc:sldMkLst>
      </pc:sldChg>
      <pc:sldChg chg="addSp delSp modSp mod setBg setClrOvrMap">
        <pc:chgData name="Dominik Hansen" userId="7a3cbb8e5b528dbf" providerId="LiveId" clId="{20FD62CB-5285-CE42-B914-9B7852A0B29D}" dt="2020-12-31T11:05:34.023" v="353" actId="1076"/>
        <pc:sldMkLst>
          <pc:docMk/>
          <pc:sldMk cId="2948358350" sldId="264"/>
        </pc:sldMkLst>
      </pc:sldChg>
      <pc:sldChg chg="addSp modSp mod">
        <pc:chgData name="Dominik Hansen" userId="7a3cbb8e5b528dbf" providerId="LiveId" clId="{20FD62CB-5285-CE42-B914-9B7852A0B29D}" dt="2020-12-30T14:58:12.552" v="70" actId="571"/>
        <pc:sldMkLst>
          <pc:docMk/>
          <pc:sldMk cId="2722886356" sldId="331"/>
        </pc:sldMkLst>
      </pc:sldChg>
      <pc:sldChg chg="addSp delSp modSp mod">
        <pc:chgData name="Dominik Hansen" userId="7a3cbb8e5b528dbf" providerId="LiveId" clId="{20FD62CB-5285-CE42-B914-9B7852A0B29D}" dt="2020-12-31T11:15:04.617" v="533"/>
        <pc:sldMkLst>
          <pc:docMk/>
          <pc:sldMk cId="3461796433" sldId="337"/>
        </pc:sldMkLst>
      </pc:sldChg>
      <pc:sldChg chg="addSp delSp modSp del mod">
        <pc:chgData name="Dominik Hansen" userId="7a3cbb8e5b528dbf" providerId="LiveId" clId="{20FD62CB-5285-CE42-B914-9B7852A0B29D}" dt="2020-12-30T15:24:32.338" v="193" actId="2696"/>
        <pc:sldMkLst>
          <pc:docMk/>
          <pc:sldMk cId="1314745195" sldId="338"/>
        </pc:sldMkLst>
      </pc:sldChg>
      <pc:sldChg chg="addSp delSp modSp add mod setBg setClrOvrMap delDesignElem">
        <pc:chgData name="Dominik Hansen" userId="7a3cbb8e5b528dbf" providerId="LiveId" clId="{20FD62CB-5285-CE42-B914-9B7852A0B29D}" dt="2020-12-31T11:15:00.906" v="529"/>
        <pc:sldMkLst>
          <pc:docMk/>
          <pc:sldMk cId="2943091927" sldId="341"/>
        </pc:sldMkLst>
      </pc:sldChg>
    </pc:docChg>
  </pc:docChgLst>
  <pc:docChgLst>
    <pc:chgData name="Dominik Hansen" userId="7a3cbb8e5b528dbf" providerId="LiveId" clId="{E0A4F818-1690-4322-8348-D5A30F415014}"/>
    <pc:docChg chg="undo redo custSel mod addSld delSld modSld sldOrd">
      <pc:chgData name="Dominik Hansen" userId="7a3cbb8e5b528dbf" providerId="LiveId" clId="{E0A4F818-1690-4322-8348-D5A30F415014}" dt="2020-12-29T18:41:55.776" v="1766" actId="1592"/>
      <pc:docMkLst>
        <pc:docMk/>
      </pc:docMkLst>
      <pc:sldChg chg="modSp add del mod">
        <pc:chgData name="Dominik Hansen" userId="7a3cbb8e5b528dbf" providerId="LiveId" clId="{E0A4F818-1690-4322-8348-D5A30F415014}" dt="2020-12-29T17:03:42.773" v="66" actId="2696"/>
        <pc:sldMkLst>
          <pc:docMk/>
          <pc:sldMk cId="3589995796" sldId="257"/>
        </pc:sldMkLst>
      </pc:sldChg>
      <pc:sldChg chg="addSp delSp modSp mod setBg setClrOvrMap">
        <pc:chgData name="Dominik Hansen" userId="7a3cbb8e5b528dbf" providerId="LiveId" clId="{E0A4F818-1690-4322-8348-D5A30F415014}" dt="2020-12-29T17:49:07.253" v="1033"/>
        <pc:sldMkLst>
          <pc:docMk/>
          <pc:sldMk cId="599460155" sldId="259"/>
        </pc:sldMkLst>
      </pc:sldChg>
      <pc:sldChg chg="addSp delSp modSp mod setBg setClrOvrMap">
        <pc:chgData name="Dominik Hansen" userId="7a3cbb8e5b528dbf" providerId="LiveId" clId="{E0A4F818-1690-4322-8348-D5A30F415014}" dt="2020-12-29T18:19:51.983" v="1491" actId="20577"/>
        <pc:sldMkLst>
          <pc:docMk/>
          <pc:sldMk cId="3189209787" sldId="262"/>
        </pc:sldMkLst>
      </pc:sldChg>
      <pc:sldChg chg="addSp delSp modSp mod ord setBg setClrOvrMap">
        <pc:chgData name="Dominik Hansen" userId="7a3cbb8e5b528dbf" providerId="LiveId" clId="{E0A4F818-1690-4322-8348-D5A30F415014}" dt="2020-12-29T18:36:49.555" v="1721" actId="20577"/>
        <pc:sldMkLst>
          <pc:docMk/>
          <pc:sldMk cId="4197804413" sldId="263"/>
        </pc:sldMkLst>
      </pc:sldChg>
      <pc:sldChg chg="addSp delSp modSp mod setBg setClrOvrMap delCm">
        <pc:chgData name="Dominik Hansen" userId="7a3cbb8e5b528dbf" providerId="LiveId" clId="{E0A4F818-1690-4322-8348-D5A30F415014}" dt="2020-12-29T18:41:55.776" v="1766" actId="1592"/>
        <pc:sldMkLst>
          <pc:docMk/>
          <pc:sldMk cId="2948358350" sldId="264"/>
        </pc:sldMkLst>
      </pc:sldChg>
      <pc:sldChg chg="addSp modSp mod">
        <pc:chgData name="Dominik Hansen" userId="7a3cbb8e5b528dbf" providerId="LiveId" clId="{E0A4F818-1690-4322-8348-D5A30F415014}" dt="2020-12-29T18:32:00.020" v="1652" actId="1076"/>
        <pc:sldMkLst>
          <pc:docMk/>
          <pc:sldMk cId="2722886356" sldId="331"/>
        </pc:sldMkLst>
      </pc:sldChg>
      <pc:sldChg chg="addSp delSp modSp del mod setBg">
        <pc:chgData name="Dominik Hansen" userId="7a3cbb8e5b528dbf" providerId="LiveId" clId="{E0A4F818-1690-4322-8348-D5A30F415014}" dt="2020-12-29T17:41:54.556" v="926" actId="2696"/>
        <pc:sldMkLst>
          <pc:docMk/>
          <pc:sldMk cId="3265730329" sldId="332"/>
        </pc:sldMkLst>
      </pc:sldChg>
      <pc:sldChg chg="del">
        <pc:chgData name="Dominik Hansen" userId="7a3cbb8e5b528dbf" providerId="LiveId" clId="{E0A4F818-1690-4322-8348-D5A30F415014}" dt="2020-12-29T17:20:11.620" v="574" actId="2696"/>
        <pc:sldMkLst>
          <pc:docMk/>
          <pc:sldMk cId="3550445923" sldId="333"/>
        </pc:sldMkLst>
      </pc:sldChg>
      <pc:sldChg chg="del">
        <pc:chgData name="Dominik Hansen" userId="7a3cbb8e5b528dbf" providerId="LiveId" clId="{E0A4F818-1690-4322-8348-D5A30F415014}" dt="2020-12-29T17:20:17.677" v="575" actId="2696"/>
        <pc:sldMkLst>
          <pc:docMk/>
          <pc:sldMk cId="2447346748" sldId="334"/>
        </pc:sldMkLst>
      </pc:sldChg>
      <pc:sldChg chg="add del">
        <pc:chgData name="Dominik Hansen" userId="7a3cbb8e5b528dbf" providerId="LiveId" clId="{E0A4F818-1690-4322-8348-D5A30F415014}" dt="2020-12-29T18:41:29.696" v="1765" actId="47"/>
        <pc:sldMkLst>
          <pc:docMk/>
          <pc:sldMk cId="1980453105" sldId="335"/>
        </pc:sldMkLst>
      </pc:sldChg>
      <pc:sldChg chg="new del">
        <pc:chgData name="Dominik Hansen" userId="7a3cbb8e5b528dbf" providerId="LiveId" clId="{E0A4F818-1690-4322-8348-D5A30F415014}" dt="2020-12-29T17:25:48.633" v="662" actId="2696"/>
        <pc:sldMkLst>
          <pc:docMk/>
          <pc:sldMk cId="2723677331" sldId="336"/>
        </pc:sldMkLst>
      </pc:sldChg>
      <pc:sldChg chg="addSp delSp modSp add mod setBg delDesignElem">
        <pc:chgData name="Dominik Hansen" userId="7a3cbb8e5b528dbf" providerId="LiveId" clId="{E0A4F818-1690-4322-8348-D5A30F415014}" dt="2020-12-29T18:35:51.757" v="1711" actId="20577"/>
        <pc:sldMkLst>
          <pc:docMk/>
          <pc:sldMk cId="3461796433" sldId="337"/>
        </pc:sldMkLst>
      </pc:sldChg>
      <pc:sldChg chg="addSp delSp modSp new mod ord setBg setClrOvrMap">
        <pc:chgData name="Dominik Hansen" userId="7a3cbb8e5b528dbf" providerId="LiveId" clId="{E0A4F818-1690-4322-8348-D5A30F415014}" dt="2020-12-29T18:36:06.941" v="1714" actId="6549"/>
        <pc:sldMkLst>
          <pc:docMk/>
          <pc:sldMk cId="1314745195" sldId="338"/>
        </pc:sldMkLst>
      </pc:sldChg>
      <pc:sldChg chg="addSp delSp modSp new del mod">
        <pc:chgData name="Dominik Hansen" userId="7a3cbb8e5b528dbf" providerId="LiveId" clId="{E0A4F818-1690-4322-8348-D5A30F415014}" dt="2020-12-29T17:43:11.970" v="945" actId="680"/>
        <pc:sldMkLst>
          <pc:docMk/>
          <pc:sldMk cId="3552902606" sldId="339"/>
        </pc:sldMkLst>
      </pc:sldChg>
      <pc:sldChg chg="new del">
        <pc:chgData name="Dominik Hansen" userId="7a3cbb8e5b528dbf" providerId="LiveId" clId="{E0A4F818-1690-4322-8348-D5A30F415014}" dt="2020-12-29T18:14:13.261" v="1433" actId="2696"/>
        <pc:sldMkLst>
          <pc:docMk/>
          <pc:sldMk cId="4279759561" sldId="339"/>
        </pc:sldMkLst>
      </pc:sldChg>
      <pc:sldChg chg="addSp delSp modSp add mod setBg setClrOvrMap">
        <pc:chgData name="Dominik Hansen" userId="7a3cbb8e5b528dbf" providerId="LiveId" clId="{E0A4F818-1690-4322-8348-D5A30F415014}" dt="2020-12-29T18:14:02.877" v="1432" actId="5793"/>
        <pc:sldMkLst>
          <pc:docMk/>
          <pc:sldMk cId="2579377247" sldId="340"/>
        </pc:sldMkLst>
      </pc:sldChg>
    </pc:docChg>
  </pc:docChgLst>
  <pc:docChgLst>
    <pc:chgData name="Dominik Hansen" userId="7a3cbb8e5b528dbf" providerId="LiveId" clId="{27191759-54D9-4142-B35C-832AF0F88F10}"/>
    <pc:docChg chg="modSld">
      <pc:chgData name="Dominik Hansen" userId="7a3cbb8e5b528dbf" providerId="LiveId" clId="{27191759-54D9-4142-B35C-832AF0F88F10}" dt="2025-08-25T06:36:14.660" v="60" actId="20577"/>
      <pc:docMkLst>
        <pc:docMk/>
      </pc:docMkLst>
      <pc:sldChg chg="modSp mod">
        <pc:chgData name="Dominik Hansen" userId="7a3cbb8e5b528dbf" providerId="LiveId" clId="{27191759-54D9-4142-B35C-832AF0F88F10}" dt="2025-08-25T06:36:14.660" v="60" actId="20577"/>
        <pc:sldMkLst>
          <pc:docMk/>
          <pc:sldMk cId="4197804413" sldId="263"/>
        </pc:sldMkLst>
        <pc:spChg chg="mod">
          <ac:chgData name="Dominik Hansen" userId="7a3cbb8e5b528dbf" providerId="LiveId" clId="{27191759-54D9-4142-B35C-832AF0F88F10}" dt="2025-08-25T06:36:14.660" v="60" actId="20577"/>
          <ac:spMkLst>
            <pc:docMk/>
            <pc:sldMk cId="4197804413" sldId="263"/>
            <ac:spMk id="8" creationId="{59185359-96CC-994B-8761-7334AE4B1AEF}"/>
          </ac:spMkLst>
        </pc:spChg>
      </pc:sldChg>
    </pc:docChg>
  </pc:docChgLst>
  <pc:docChgLst>
    <pc:chgData name="Dominik Hansen" userId="7a3cbb8e5b528dbf" providerId="LiveId" clId="{E1E45219-67EB-4274-84F1-FE16AE4880FF}"/>
    <pc:docChg chg="undo custSel mod addSld delSld modSld sldOrd modMainMaster">
      <pc:chgData name="Dominik Hansen" userId="7a3cbb8e5b528dbf" providerId="LiveId" clId="{E1E45219-67EB-4274-84F1-FE16AE4880FF}" dt="2020-10-21T13:17:13.804" v="1790"/>
      <pc:docMkLst>
        <pc:docMk/>
      </pc:docMkLst>
      <pc:sldChg chg="addSp delSp modSp mod setBg delDesignElem">
        <pc:chgData name="Dominik Hansen" userId="7a3cbb8e5b528dbf" providerId="LiveId" clId="{E1E45219-67EB-4274-84F1-FE16AE4880FF}" dt="2020-10-21T13:16:50.977" v="1778"/>
        <pc:sldMkLst>
          <pc:docMk/>
          <pc:sldMk cId="128632686" sldId="256"/>
        </pc:sldMkLst>
      </pc:sldChg>
      <pc:sldChg chg="addSp delSp modSp mod setBg modClrScheme addCm delCm chgLayout">
        <pc:chgData name="Dominik Hansen" userId="7a3cbb8e5b528dbf" providerId="LiveId" clId="{E1E45219-67EB-4274-84F1-FE16AE4880FF}" dt="2020-10-21T13:17:12.620" v="1789" actId="27636"/>
        <pc:sldMkLst>
          <pc:docMk/>
          <pc:sldMk cId="3589995796" sldId="257"/>
        </pc:sldMkLst>
      </pc:sldChg>
      <pc:sldChg chg="addSp delSp modSp new del mod">
        <pc:chgData name="Dominik Hansen" userId="7a3cbb8e5b528dbf" providerId="LiveId" clId="{E1E45219-67EB-4274-84F1-FE16AE4880FF}" dt="2020-10-06T11:58:34.375" v="299" actId="2696"/>
        <pc:sldMkLst>
          <pc:docMk/>
          <pc:sldMk cId="303599904" sldId="258"/>
        </pc:sldMkLst>
      </pc:sldChg>
      <pc:sldChg chg="addSp delSp modSp new mod setBg">
        <pc:chgData name="Dominik Hansen" userId="7a3cbb8e5b528dbf" providerId="LiveId" clId="{E1E45219-67EB-4274-84F1-FE16AE4880FF}" dt="2020-10-21T13:14:10.108" v="1702"/>
        <pc:sldMkLst>
          <pc:docMk/>
          <pc:sldMk cId="677035864" sldId="258"/>
        </pc:sldMkLst>
      </pc:sldChg>
      <pc:sldChg chg="modSp new del mod">
        <pc:chgData name="Dominik Hansen" userId="7a3cbb8e5b528dbf" providerId="LiveId" clId="{E1E45219-67EB-4274-84F1-FE16AE4880FF}" dt="2020-10-06T11:54:33.406" v="241" actId="2696"/>
        <pc:sldMkLst>
          <pc:docMk/>
          <pc:sldMk cId="823395794" sldId="258"/>
        </pc:sldMkLst>
      </pc:sldChg>
      <pc:sldChg chg="new del">
        <pc:chgData name="Dominik Hansen" userId="7a3cbb8e5b528dbf" providerId="LiveId" clId="{E1E45219-67EB-4274-84F1-FE16AE4880FF}" dt="2020-10-02T14:49:54.231" v="78" actId="680"/>
        <pc:sldMkLst>
          <pc:docMk/>
          <pc:sldMk cId="895668914" sldId="258"/>
        </pc:sldMkLst>
      </pc:sldChg>
      <pc:sldChg chg="del">
        <pc:chgData name="Dominik Hansen" userId="7a3cbb8e5b528dbf" providerId="LiveId" clId="{E1E45219-67EB-4274-84F1-FE16AE4880FF}" dt="2020-10-06T11:58:46.942" v="300" actId="2696"/>
        <pc:sldMkLst>
          <pc:docMk/>
          <pc:sldMk cId="2980989614" sldId="258"/>
        </pc:sldMkLst>
      </pc:sldChg>
      <pc:sldChg chg="addSp delSp modSp new mod ord setBg">
        <pc:chgData name="Dominik Hansen" userId="7a3cbb8e5b528dbf" providerId="LiveId" clId="{E1E45219-67EB-4274-84F1-FE16AE4880FF}" dt="2020-10-21T13:17:13.804" v="1790"/>
        <pc:sldMkLst>
          <pc:docMk/>
          <pc:sldMk cId="599460155" sldId="259"/>
        </pc:sldMkLst>
      </pc:sldChg>
      <pc:sldChg chg="modSp new del mod setBg">
        <pc:chgData name="Dominik Hansen" userId="7a3cbb8e5b528dbf" providerId="LiveId" clId="{E1E45219-67EB-4274-84F1-FE16AE4880FF}" dt="2020-10-06T12:22:52.854" v="330" actId="2696"/>
        <pc:sldMkLst>
          <pc:docMk/>
          <pc:sldMk cId="990337487" sldId="259"/>
        </pc:sldMkLst>
      </pc:sldChg>
      <pc:sldChg chg="addSp modSp new del mod">
        <pc:chgData name="Dominik Hansen" userId="7a3cbb8e5b528dbf" providerId="LiveId" clId="{E1E45219-67EB-4274-84F1-FE16AE4880FF}" dt="2020-10-06T12:23:18.690" v="334" actId="2696"/>
        <pc:sldMkLst>
          <pc:docMk/>
          <pc:sldMk cId="3319679942" sldId="259"/>
        </pc:sldMkLst>
      </pc:sldChg>
      <pc:sldChg chg="addSp delSp modSp new mod setBg">
        <pc:chgData name="Dominik Hansen" userId="7a3cbb8e5b528dbf" providerId="LiveId" clId="{E1E45219-67EB-4274-84F1-FE16AE4880FF}" dt="2020-10-14T12:54:35.662" v="1562" actId="14100"/>
        <pc:sldMkLst>
          <pc:docMk/>
          <pc:sldMk cId="2968473790" sldId="260"/>
        </pc:sldMkLst>
      </pc:sldChg>
      <pc:sldChg chg="addSp modSp new mod setBg">
        <pc:chgData name="Dominik Hansen" userId="7a3cbb8e5b528dbf" providerId="LiveId" clId="{E1E45219-67EB-4274-84F1-FE16AE4880FF}" dt="2020-10-20T12:19:00.278" v="1671" actId="20577"/>
        <pc:sldMkLst>
          <pc:docMk/>
          <pc:sldMk cId="385857959" sldId="261"/>
        </pc:sldMkLst>
      </pc:sldChg>
      <pc:sldChg chg="new del">
        <pc:chgData name="Dominik Hansen" userId="7a3cbb8e5b528dbf" providerId="LiveId" clId="{E1E45219-67EB-4274-84F1-FE16AE4880FF}" dt="2020-10-06T12:37:40.103" v="450" actId="2696"/>
        <pc:sldMkLst>
          <pc:docMk/>
          <pc:sldMk cId="678009057" sldId="261"/>
        </pc:sldMkLst>
      </pc:sldChg>
      <pc:sldChg chg="addSp modSp new del mod setBg">
        <pc:chgData name="Dominik Hansen" userId="7a3cbb8e5b528dbf" providerId="LiveId" clId="{E1E45219-67EB-4274-84F1-FE16AE4880FF}" dt="2020-10-06T12:37:20.706" v="448" actId="2696"/>
        <pc:sldMkLst>
          <pc:docMk/>
          <pc:sldMk cId="1694886143" sldId="261"/>
        </pc:sldMkLst>
      </pc:sldChg>
      <pc:sldChg chg="addSp delSp modSp new mod setBg delDesignElem">
        <pc:chgData name="Dominik Hansen" userId="7a3cbb8e5b528dbf" providerId="LiveId" clId="{E1E45219-67EB-4274-84F1-FE16AE4880FF}" dt="2020-10-21T13:14:10.108" v="1702"/>
        <pc:sldMkLst>
          <pc:docMk/>
          <pc:sldMk cId="3189209787" sldId="262"/>
        </pc:sldMkLst>
      </pc:sldChg>
      <pc:sldChg chg="addSp delSp modSp new del mod setBg">
        <pc:chgData name="Dominik Hansen" userId="7a3cbb8e5b528dbf" providerId="LiveId" clId="{E1E45219-67EB-4274-84F1-FE16AE4880FF}" dt="2020-10-14T12:34:10.233" v="1364" actId="2696"/>
        <pc:sldMkLst>
          <pc:docMk/>
          <pc:sldMk cId="1008735937" sldId="263"/>
        </pc:sldMkLst>
      </pc:sldChg>
      <pc:sldChg chg="addSp modSp new mod">
        <pc:chgData name="Dominik Hansen" userId="7a3cbb8e5b528dbf" providerId="LiveId" clId="{E1E45219-67EB-4274-84F1-FE16AE4880FF}" dt="2020-10-14T12:50:38.375" v="1516" actId="14100"/>
        <pc:sldMkLst>
          <pc:docMk/>
          <pc:sldMk cId="4197804413" sldId="263"/>
        </pc:sldMkLst>
      </pc:sldChg>
      <pc:sldChg chg="addSp modSp new mod addCm">
        <pc:chgData name="Dominik Hansen" userId="7a3cbb8e5b528dbf" providerId="LiveId" clId="{E1E45219-67EB-4274-84F1-FE16AE4880FF}" dt="2020-10-21T13:17:13.804" v="1790"/>
        <pc:sldMkLst>
          <pc:docMk/>
          <pc:sldMk cId="2948358350" sldId="264"/>
        </pc:sldMkLst>
      </pc:sldChg>
      <pc:sldChg chg="addSp delSp modSp new del mod ord setBg delDesignElem">
        <pc:chgData name="Dominik Hansen" userId="7a3cbb8e5b528dbf" providerId="LiveId" clId="{E1E45219-67EB-4274-84F1-FE16AE4880FF}" dt="2020-10-21T13:16:29.227" v="1772" actId="2696"/>
        <pc:sldMkLst>
          <pc:docMk/>
          <pc:sldMk cId="101867241" sldId="265"/>
        </pc:sldMkLst>
      </pc:sldChg>
      <pc:sldChg chg="addSp modSp new del mod setBg addCm">
        <pc:chgData name="Dominik Hansen" userId="7a3cbb8e5b528dbf" providerId="LiveId" clId="{E1E45219-67EB-4274-84F1-FE16AE4880FF}" dt="2020-10-21T13:10:49.976" v="1680" actId="2696"/>
        <pc:sldMkLst>
          <pc:docMk/>
          <pc:sldMk cId="2206504061" sldId="265"/>
        </pc:sldMkLst>
      </pc:sldChg>
      <pc:sldChg chg="addSp modSp new del mod setBg">
        <pc:chgData name="Dominik Hansen" userId="7a3cbb8e5b528dbf" providerId="LiveId" clId="{E1E45219-67EB-4274-84F1-FE16AE4880FF}" dt="2020-10-21T13:12:10.282" v="1684" actId="2696"/>
        <pc:sldMkLst>
          <pc:docMk/>
          <pc:sldMk cId="4008392692" sldId="265"/>
        </pc:sldMkLst>
      </pc:sldChg>
      <pc:sldMasterChg chg="setBg modSldLayout">
        <pc:chgData name="Dominik Hansen" userId="7a3cbb8e5b528dbf" providerId="LiveId" clId="{E1E45219-67EB-4274-84F1-FE16AE4880FF}" dt="2020-10-14T12:55:06.753" v="1565"/>
        <pc:sldMasterMkLst>
          <pc:docMk/>
          <pc:sldMasterMk cId="2758476887" sldId="2147483712"/>
        </pc:sldMasterMkLst>
        <pc:sldLayoutChg chg="setBg">
          <pc:chgData name="Dominik Hansen" userId="7a3cbb8e5b528dbf" providerId="LiveId" clId="{E1E45219-67EB-4274-84F1-FE16AE4880FF}" dt="2020-10-14T12:55:06.753" v="1565"/>
          <pc:sldLayoutMkLst>
            <pc:docMk/>
            <pc:sldMasterMk cId="2758476887" sldId="2147483712"/>
            <pc:sldLayoutMk cId="3291826790" sldId="2147483701"/>
          </pc:sldLayoutMkLst>
        </pc:sldLayoutChg>
        <pc:sldLayoutChg chg="setBg">
          <pc:chgData name="Dominik Hansen" userId="7a3cbb8e5b528dbf" providerId="LiveId" clId="{E1E45219-67EB-4274-84F1-FE16AE4880FF}" dt="2020-10-14T12:55:06.753" v="1565"/>
          <pc:sldLayoutMkLst>
            <pc:docMk/>
            <pc:sldMasterMk cId="2758476887" sldId="2147483712"/>
            <pc:sldLayoutMk cId="3438087398" sldId="2147483702"/>
          </pc:sldLayoutMkLst>
        </pc:sldLayoutChg>
        <pc:sldLayoutChg chg="setBg">
          <pc:chgData name="Dominik Hansen" userId="7a3cbb8e5b528dbf" providerId="LiveId" clId="{E1E45219-67EB-4274-84F1-FE16AE4880FF}" dt="2020-10-14T12:55:06.753" v="1565"/>
          <pc:sldLayoutMkLst>
            <pc:docMk/>
            <pc:sldMasterMk cId="2758476887" sldId="2147483712"/>
            <pc:sldLayoutMk cId="3607497495" sldId="2147483703"/>
          </pc:sldLayoutMkLst>
        </pc:sldLayoutChg>
        <pc:sldLayoutChg chg="setBg">
          <pc:chgData name="Dominik Hansen" userId="7a3cbb8e5b528dbf" providerId="LiveId" clId="{E1E45219-67EB-4274-84F1-FE16AE4880FF}" dt="2020-10-14T12:55:06.753" v="1565"/>
          <pc:sldLayoutMkLst>
            <pc:docMk/>
            <pc:sldMasterMk cId="2758476887" sldId="2147483712"/>
            <pc:sldLayoutMk cId="986562227" sldId="2147483704"/>
          </pc:sldLayoutMkLst>
        </pc:sldLayoutChg>
        <pc:sldLayoutChg chg="setBg">
          <pc:chgData name="Dominik Hansen" userId="7a3cbb8e5b528dbf" providerId="LiveId" clId="{E1E45219-67EB-4274-84F1-FE16AE4880FF}" dt="2020-10-14T12:55:06.753" v="1565"/>
          <pc:sldLayoutMkLst>
            <pc:docMk/>
            <pc:sldMasterMk cId="2758476887" sldId="2147483712"/>
            <pc:sldLayoutMk cId="1236112141" sldId="2147483705"/>
          </pc:sldLayoutMkLst>
        </pc:sldLayoutChg>
        <pc:sldLayoutChg chg="setBg">
          <pc:chgData name="Dominik Hansen" userId="7a3cbb8e5b528dbf" providerId="LiveId" clId="{E1E45219-67EB-4274-84F1-FE16AE4880FF}" dt="2020-10-14T12:55:06.753" v="1565"/>
          <pc:sldLayoutMkLst>
            <pc:docMk/>
            <pc:sldMasterMk cId="2758476887" sldId="2147483712"/>
            <pc:sldLayoutMk cId="2122357418" sldId="2147483706"/>
          </pc:sldLayoutMkLst>
        </pc:sldLayoutChg>
        <pc:sldLayoutChg chg="setBg">
          <pc:chgData name="Dominik Hansen" userId="7a3cbb8e5b528dbf" providerId="LiveId" clId="{E1E45219-67EB-4274-84F1-FE16AE4880FF}" dt="2020-10-14T12:55:06.753" v="1565"/>
          <pc:sldLayoutMkLst>
            <pc:docMk/>
            <pc:sldMasterMk cId="2758476887" sldId="2147483712"/>
            <pc:sldLayoutMk cId="4278761202" sldId="2147483707"/>
          </pc:sldLayoutMkLst>
        </pc:sldLayoutChg>
        <pc:sldLayoutChg chg="setBg">
          <pc:chgData name="Dominik Hansen" userId="7a3cbb8e5b528dbf" providerId="LiveId" clId="{E1E45219-67EB-4274-84F1-FE16AE4880FF}" dt="2020-10-14T12:55:06.753" v="1565"/>
          <pc:sldLayoutMkLst>
            <pc:docMk/>
            <pc:sldMasterMk cId="2758476887" sldId="2147483712"/>
            <pc:sldLayoutMk cId="2331995858" sldId="2147483708"/>
          </pc:sldLayoutMkLst>
        </pc:sldLayoutChg>
        <pc:sldLayoutChg chg="setBg">
          <pc:chgData name="Dominik Hansen" userId="7a3cbb8e5b528dbf" providerId="LiveId" clId="{E1E45219-67EB-4274-84F1-FE16AE4880FF}" dt="2020-10-14T12:55:06.753" v="1565"/>
          <pc:sldLayoutMkLst>
            <pc:docMk/>
            <pc:sldMasterMk cId="2758476887" sldId="2147483712"/>
            <pc:sldLayoutMk cId="1451001474" sldId="2147483709"/>
          </pc:sldLayoutMkLst>
        </pc:sldLayoutChg>
        <pc:sldLayoutChg chg="setBg">
          <pc:chgData name="Dominik Hansen" userId="7a3cbb8e5b528dbf" providerId="LiveId" clId="{E1E45219-67EB-4274-84F1-FE16AE4880FF}" dt="2020-10-14T12:55:06.753" v="1565"/>
          <pc:sldLayoutMkLst>
            <pc:docMk/>
            <pc:sldMasterMk cId="2758476887" sldId="2147483712"/>
            <pc:sldLayoutMk cId="980211636" sldId="2147483710"/>
          </pc:sldLayoutMkLst>
        </pc:sldLayoutChg>
        <pc:sldLayoutChg chg="setBg">
          <pc:chgData name="Dominik Hansen" userId="7a3cbb8e5b528dbf" providerId="LiveId" clId="{E1E45219-67EB-4274-84F1-FE16AE4880FF}" dt="2020-10-14T12:55:06.753" v="1565"/>
          <pc:sldLayoutMkLst>
            <pc:docMk/>
            <pc:sldMasterMk cId="2758476887" sldId="2147483712"/>
            <pc:sldLayoutMk cId="730406028" sldId="2147483711"/>
          </pc:sldLayoutMkLst>
        </pc:sldLayoutChg>
      </pc:sldMasterChg>
    </pc:docChg>
  </pc:docChgLst>
  <pc:docChgLst>
    <pc:chgData name="Dominik Hansen" userId="7a3cbb8e5b528dbf" providerId="LiveId" clId="{CEF0985F-3477-C044-A6E0-D925872C032F}"/>
    <pc:docChg chg="addSld modSld">
      <pc:chgData name="Dominik Hansen" userId="7a3cbb8e5b528dbf" providerId="LiveId" clId="{CEF0985F-3477-C044-A6E0-D925872C032F}" dt="2022-10-11T14:19:00.921" v="0"/>
      <pc:docMkLst>
        <pc:docMk/>
      </pc:docMkLst>
      <pc:sldChg chg="add">
        <pc:chgData name="Dominik Hansen" userId="7a3cbb8e5b528dbf" providerId="LiveId" clId="{CEF0985F-3477-C044-A6E0-D925872C032F}" dt="2022-10-11T14:19:00.921" v="0"/>
        <pc:sldMkLst>
          <pc:docMk/>
          <pc:sldMk cId="4271758479" sldId="342"/>
        </pc:sldMkLst>
      </pc:sldChg>
    </pc:docChg>
  </pc:docChgLst>
  <pc:docChgLst>
    <pc:chgData name="Utilisateur invité" userId="2ec63d3bc1570728" providerId="Windows Live" clId="Web-{00988B26-AD17-4A42-ACE0-933DCEC79763}"/>
    <pc:docChg chg="sldOrd">
      <pc:chgData name="Utilisateur invité" userId="2ec63d3bc1570728" providerId="Windows Live" clId="Web-{00988B26-AD17-4A42-ACE0-933DCEC79763}" dt="2020-11-24T10:51:56.960" v="0"/>
      <pc:docMkLst>
        <pc:docMk/>
      </pc:docMkLst>
      <pc:sldChg chg="ord">
        <pc:chgData name="Utilisateur invité" userId="2ec63d3bc1570728" providerId="Windows Live" clId="Web-{00988B26-AD17-4A42-ACE0-933DCEC79763}" dt="2020-11-24T10:51:56.960" v="0"/>
        <pc:sldMkLst>
          <pc:docMk/>
          <pc:sldMk cId="2948358350" sldId="264"/>
        </pc:sldMkLst>
      </pc:sldChg>
    </pc:docChg>
  </pc:docChgLst>
  <pc:docChgLst>
    <pc:chgData name="Dominik Hansen" userId="7a3cbb8e5b528dbf" providerId="LiveId" clId="{FD51E7BF-DD46-43C3-A137-6A89A3844AE2}"/>
    <pc:docChg chg="custSel modSld">
      <pc:chgData name="Dominik Hansen" userId="7a3cbb8e5b528dbf" providerId="LiveId" clId="{FD51E7BF-DD46-43C3-A137-6A89A3844AE2}" dt="2025-01-16T09:55:52.306" v="118" actId="207"/>
      <pc:docMkLst>
        <pc:docMk/>
      </pc:docMkLst>
      <pc:sldChg chg="modSp mod">
        <pc:chgData name="Dominik Hansen" userId="7a3cbb8e5b528dbf" providerId="LiveId" clId="{FD51E7BF-DD46-43C3-A137-6A89A3844AE2}" dt="2025-01-16T09:55:52.306" v="118" actId="207"/>
        <pc:sldMkLst>
          <pc:docMk/>
          <pc:sldMk cId="599460155" sldId="259"/>
        </pc:sldMkLst>
      </pc:sldChg>
      <pc:sldChg chg="modSp mod">
        <pc:chgData name="Dominik Hansen" userId="7a3cbb8e5b528dbf" providerId="LiveId" clId="{FD51E7BF-DD46-43C3-A137-6A89A3844AE2}" dt="2023-11-13T08:40:42.899" v="53" actId="20577"/>
        <pc:sldMkLst>
          <pc:docMk/>
          <pc:sldMk cId="3189209787" sldId="262"/>
        </pc:sldMkLst>
      </pc:sldChg>
      <pc:sldChg chg="addSp delSp modSp mod">
        <pc:chgData name="Dominik Hansen" userId="7a3cbb8e5b528dbf" providerId="LiveId" clId="{FD51E7BF-DD46-43C3-A137-6A89A3844AE2}" dt="2024-05-30T07:13:27.268" v="116" actId="20577"/>
        <pc:sldMkLst>
          <pc:docMk/>
          <pc:sldMk cId="4197804413" sldId="263"/>
        </pc:sldMkLst>
      </pc:sldChg>
      <pc:sldChg chg="modSp mod">
        <pc:chgData name="Dominik Hansen" userId="7a3cbb8e5b528dbf" providerId="LiveId" clId="{FD51E7BF-DD46-43C3-A137-6A89A3844AE2}" dt="2021-10-29T07:13:36.918" v="1" actId="122"/>
        <pc:sldMkLst>
          <pc:docMk/>
          <pc:sldMk cId="2722886356" sldId="331"/>
        </pc:sldMkLst>
      </pc:sldChg>
      <pc:sldChg chg="modSp mod">
        <pc:chgData name="Dominik Hansen" userId="7a3cbb8e5b528dbf" providerId="LiveId" clId="{FD51E7BF-DD46-43C3-A137-6A89A3844AE2}" dt="2023-03-31T12:58:16.372" v="45" actId="20577"/>
        <pc:sldMkLst>
          <pc:docMk/>
          <pc:sldMk cId="4271758479" sldId="3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25/08/2025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August 25, 2025</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August 25, 2025</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584775"/>
          </a:xfrm>
          <a:prstGeom prst="rect">
            <a:avLst/>
          </a:prstGeom>
          <a:solidFill>
            <a:schemeClr val="bg1"/>
          </a:solidFill>
        </p:spPr>
        <p:txBody>
          <a:bodyPr wrap="square">
            <a:spAutoFit/>
          </a:bodyPr>
          <a:lstStyle/>
          <a:p>
            <a:r>
              <a:rPr lang="fr-FR" sz="1600" dirty="0">
                <a:latin typeface="inherit"/>
              </a:rPr>
              <a:t>Formation communication stratégique et d’influence en milieu professionnel PNL</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pPr algn="ctr"/>
            <a:r>
              <a:rPr lang="fr-FR" sz="1600" dirty="0">
                <a:latin typeface="inherit"/>
              </a:rPr>
              <a:t>Formation communication stratégique et d’influence en milieu professionnel PNL</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13744" y="415919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3-7-13 arrêt Lescar Soleil</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fontScale="92500" lnSpcReduction="10000"/>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Madeleine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Pataterie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err="1">
                <a:solidFill>
                  <a:srgbClr val="FFFFFF"/>
                </a:solidFill>
              </a:rPr>
              <a:t>Bistrot</a:t>
            </a:r>
            <a:r>
              <a:rPr lang="en-US" sz="2000" dirty="0">
                <a:solidFill>
                  <a:srgbClr val="FFFFFF"/>
                </a:solidFill>
              </a:rPr>
              <a:t> Regent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Pizza Pasta Del </a:t>
            </a:r>
            <a:r>
              <a:rPr lang="en-US" sz="2000" dirty="0" err="1">
                <a:solidFill>
                  <a:srgbClr val="FFFFFF"/>
                </a:solidFill>
              </a:rPr>
              <a:t>Arte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Restaurant à la bonne </a:t>
            </a:r>
            <a:r>
              <a:rPr lang="en-US" sz="2000" dirty="0" err="1">
                <a:solidFill>
                  <a:srgbClr val="FFFFFF"/>
                </a:solidFill>
              </a:rPr>
              <a:t>Heure</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Welcome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KFC…</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6230271" y="3794336"/>
            <a:ext cx="5242259" cy="251399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 du 29 septembre au 2 octobre 2025</a:t>
            </a:r>
            <a:br>
              <a:rPr lang="fr-FR" sz="2200" dirty="0"/>
            </a:br>
            <a:r>
              <a:rPr lang="fr-FR" sz="2200" dirty="0"/>
              <a:t>Module 2 : du 13 au 16 octobre 2025</a:t>
            </a:r>
            <a:br>
              <a:rPr lang="fr-FR" sz="2200" dirty="0"/>
            </a:br>
            <a:r>
              <a:rPr lang="fr-FR" sz="2200" dirty="0"/>
              <a:t>Module 3 : du 12 au 15 novembre 2025</a:t>
            </a:r>
            <a:br>
              <a:rPr lang="fr-FR" sz="2200" dirty="0"/>
            </a:b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9" name="Rectangle 8">
            <a:extLst>
              <a:ext uri="{FF2B5EF4-FFF2-40B4-BE49-F238E27FC236}">
                <a16:creationId xmlns:a16="http://schemas.microsoft.com/office/drawing/2014/main" id="{9296ED15-D890-43BC-0E4B-0B0AC0D22787}"/>
              </a:ext>
            </a:extLst>
          </p:cNvPr>
          <p:cNvSpPr/>
          <p:nvPr/>
        </p:nvSpPr>
        <p:spPr>
          <a:xfrm rot="764188">
            <a:off x="1487829" y="3094335"/>
            <a:ext cx="1588897" cy="923330"/>
          </a:xfrm>
          <a:prstGeom prst="rect">
            <a:avLst/>
          </a:prstGeom>
          <a:solidFill>
            <a:schemeClr val="bg1"/>
          </a:solidFill>
        </p:spPr>
        <p:txBody>
          <a:bodyPr wrap="none" lIns="91440" tIns="45720" rIns="91440" bIns="45720">
            <a:spAutoFit/>
          </a:bodyPr>
          <a:lstStyle/>
          <a:p>
            <a:pPr algn="ctr"/>
            <a:r>
              <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2025</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09h00 </a:t>
            </a:r>
            <a:r>
              <a:rPr lang="en-US" sz="2000" dirty="0"/>
              <a:t>– 12h30 </a:t>
            </a:r>
            <a:r>
              <a:rPr lang="en-US" sz="2000"/>
              <a:t>/ 14h00 - </a:t>
            </a:r>
            <a:r>
              <a:rPr lang="en-US" sz="2000" dirty="0"/>
              <a:t>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0" y="0"/>
            <a:ext cx="12191999" cy="1520525"/>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vert="horz" lIns="91440" tIns="45720" rIns="91440" bIns="45720" rtlCol="0" anchor="ctr">
            <a:normAutofit/>
          </a:bodyPr>
          <a:lstStyle/>
          <a:p>
            <a:pPr algn="ctr"/>
            <a:r>
              <a:rPr lang="en-US" dirty="0">
                <a:solidFill>
                  <a:schemeClr val="bg1"/>
                </a:solidFill>
              </a:rPr>
              <a:t>Plan </a:t>
            </a:r>
            <a:r>
              <a:rPr lang="en-US" dirty="0" err="1">
                <a:solidFill>
                  <a:schemeClr val="bg1"/>
                </a:solidFill>
              </a:rPr>
              <a:t>d’amélioration</a:t>
            </a:r>
            <a:r>
              <a:rPr lang="en-US" dirty="0">
                <a:solidFill>
                  <a:schemeClr val="bg1"/>
                </a:solidFill>
              </a:rPr>
              <a:t> continue de la </a:t>
            </a:r>
            <a:br>
              <a:rPr lang="en-US" dirty="0">
                <a:solidFill>
                  <a:schemeClr val="bg1"/>
                </a:solidFill>
              </a:rPr>
            </a:b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1869437"/>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dirty="0" err="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42900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464</Words>
  <Application>Microsoft Office PowerPoint</Application>
  <PresentationFormat>Grand écran</PresentationFormat>
  <Paragraphs>68</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 du 29 septembre au 2 octobre 2025 Module 2 : du 13 au 16 octobre 2025 Module 3 : du 12 au 15 novembre 2025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2</cp:revision>
  <dcterms:created xsi:type="dcterms:W3CDTF">2020-12-31T11:04:29Z</dcterms:created>
  <dcterms:modified xsi:type="dcterms:W3CDTF">2025-08-25T06:36:19Z</dcterms:modified>
</cp:coreProperties>
</file>