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11"/>
  </p:notesMasterIdLst>
  <p:sldIdLst>
    <p:sldId id="331" r:id="rId2"/>
    <p:sldId id="337" r:id="rId3"/>
    <p:sldId id="338" r:id="rId4"/>
    <p:sldId id="259" r:id="rId5"/>
    <p:sldId id="340" r:id="rId6"/>
    <p:sldId id="263" r:id="rId7"/>
    <p:sldId id="262" r:id="rId8"/>
    <p:sldId id="34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Hansen" initials="DH" lastIdx="3" clrIdx="0">
    <p:extLst>
      <p:ext uri="{19B8F6BF-5375-455C-9EA6-DF929625EA0E}">
        <p15:presenceInfo xmlns:p15="http://schemas.microsoft.com/office/powerpoint/2012/main" userId="7a3cbb8e5b528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BA19F-10AD-4920-B622-49AC42111473}" v="1" dt="2023-02-14T13:32:35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4942" autoAdjust="0"/>
  </p:normalViewPr>
  <p:slideViewPr>
    <p:cSldViewPr snapToGrid="0">
      <p:cViewPr varScale="1">
        <p:scale>
          <a:sx n="60" d="100"/>
          <a:sy n="60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Hansen" userId="7a3cbb8e5b528dbf" providerId="LiveId" clId="{3B8BA63C-89C8-FD43-B431-F33750CCDAB0}"/>
    <pc:docChg chg="undo custSel addSld delSld modSld">
      <pc:chgData name="Dominik Hansen" userId="7a3cbb8e5b528dbf" providerId="LiveId" clId="{3B8BA63C-89C8-FD43-B431-F33750CCDAB0}" dt="2020-11-11T18:28:13.006" v="37"/>
      <pc:docMkLst>
        <pc:docMk/>
      </pc:docMkLst>
      <pc:sldChg chg="modSp mod">
        <pc:chgData name="Dominik Hansen" userId="7a3cbb8e5b528dbf" providerId="LiveId" clId="{3B8BA63C-89C8-FD43-B431-F33750CCDAB0}" dt="2020-11-11T18:26:26.321" v="4" actId="14100"/>
        <pc:sldMkLst>
          <pc:docMk/>
          <pc:sldMk cId="3189209787" sldId="262"/>
        </pc:sldMkLst>
        <pc:spChg chg="mod">
          <ac:chgData name="Dominik Hansen" userId="7a3cbb8e5b528dbf" providerId="LiveId" clId="{3B8BA63C-89C8-FD43-B431-F33750CCDAB0}" dt="2020-11-11T18:26:18.440" v="0" actId="1076"/>
          <ac:spMkLst>
            <pc:docMk/>
            <pc:sldMk cId="3189209787" sldId="262"/>
            <ac:spMk id="7" creationId="{3F6E77EB-A986-0F49-81B4-7869522A63F0}"/>
          </ac:spMkLst>
        </pc:spChg>
        <pc:spChg chg="mod">
          <ac:chgData name="Dominik Hansen" userId="7a3cbb8e5b528dbf" providerId="LiveId" clId="{3B8BA63C-89C8-FD43-B431-F33750CCDAB0}" dt="2020-11-11T18:26:21.807" v="1" actId="1076"/>
          <ac:spMkLst>
            <pc:docMk/>
            <pc:sldMk cId="3189209787" sldId="262"/>
            <ac:spMk id="12" creationId="{BB606018-8385-B44F-BDB7-2671CA66C72A}"/>
          </ac:spMkLst>
        </pc:spChg>
        <pc:picChg chg="mod">
          <ac:chgData name="Dominik Hansen" userId="7a3cbb8e5b528dbf" providerId="LiveId" clId="{3B8BA63C-89C8-FD43-B431-F33750CCDAB0}" dt="2020-11-11T18:26:26.321" v="4" actId="14100"/>
          <ac:picMkLst>
            <pc:docMk/>
            <pc:sldMk cId="3189209787" sldId="262"/>
            <ac:picMk id="35" creationId="{A6064360-F7F1-4A45-9368-76C575181A30}"/>
          </ac:picMkLst>
        </pc:picChg>
      </pc:sldChg>
      <pc:sldChg chg="modSp mod">
        <pc:chgData name="Dominik Hansen" userId="7a3cbb8e5b528dbf" providerId="LiveId" clId="{3B8BA63C-89C8-FD43-B431-F33750CCDAB0}" dt="2020-11-11T18:26:35.935" v="6" actId="20577"/>
        <pc:sldMkLst>
          <pc:docMk/>
          <pc:sldMk cId="4197804413" sldId="263"/>
        </pc:sldMkLst>
        <pc:spChg chg="mod">
          <ac:chgData name="Dominik Hansen" userId="7a3cbb8e5b528dbf" providerId="LiveId" clId="{3B8BA63C-89C8-FD43-B431-F33750CCDAB0}" dt="2020-11-11T18:26:35.935" v="6" actId="20577"/>
          <ac:spMkLst>
            <pc:docMk/>
            <pc:sldMk cId="4197804413" sldId="263"/>
            <ac:spMk id="8" creationId="{59185359-96CC-994B-8761-7334AE4B1AEF}"/>
          </ac:spMkLst>
        </pc:spChg>
      </pc:sldChg>
      <pc:sldChg chg="modSp mod">
        <pc:chgData name="Dominik Hansen" userId="7a3cbb8e5b528dbf" providerId="LiveId" clId="{3B8BA63C-89C8-FD43-B431-F33750CCDAB0}" dt="2020-11-11T18:27:43.565" v="31" actId="1076"/>
        <pc:sldMkLst>
          <pc:docMk/>
          <pc:sldMk cId="3265730329" sldId="332"/>
        </pc:sldMkLst>
        <pc:spChg chg="mod">
          <ac:chgData name="Dominik Hansen" userId="7a3cbb8e5b528dbf" providerId="LiveId" clId="{3B8BA63C-89C8-FD43-B431-F33750CCDAB0}" dt="2020-11-11T18:27:43.565" v="31" actId="1076"/>
          <ac:spMkLst>
            <pc:docMk/>
            <pc:sldMk cId="3265730329" sldId="332"/>
            <ac:spMk id="4" creationId="{725BC93A-F5AB-594F-901C-7E1557B7FD54}"/>
          </ac:spMkLst>
        </pc:spChg>
        <pc:spChg chg="mod">
          <ac:chgData name="Dominik Hansen" userId="7a3cbb8e5b528dbf" providerId="LiveId" clId="{3B8BA63C-89C8-FD43-B431-F33750CCDAB0}" dt="2020-11-11T18:27:04.104" v="13" actId="20577"/>
          <ac:spMkLst>
            <pc:docMk/>
            <pc:sldMk cId="3265730329" sldId="332"/>
            <ac:spMk id="12" creationId="{396541C4-DFDC-4BC8-A1C7-97FBD45FD47B}"/>
          </ac:spMkLst>
        </pc:spChg>
        <pc:spChg chg="mod">
          <ac:chgData name="Dominik Hansen" userId="7a3cbb8e5b528dbf" providerId="LiveId" clId="{3B8BA63C-89C8-FD43-B431-F33750CCDAB0}" dt="2020-11-11T18:27:18.904" v="29" actId="6549"/>
          <ac:spMkLst>
            <pc:docMk/>
            <pc:sldMk cId="3265730329" sldId="332"/>
            <ac:spMk id="19" creationId="{E9438146-92B3-CF46-8ADC-371C29311124}"/>
          </ac:spMkLst>
        </pc:spChg>
        <pc:spChg chg="mod">
          <ac:chgData name="Dominik Hansen" userId="7a3cbb8e5b528dbf" providerId="LiveId" clId="{3B8BA63C-89C8-FD43-B431-F33750CCDAB0}" dt="2020-11-11T18:27:10.150" v="22" actId="20577"/>
          <ac:spMkLst>
            <pc:docMk/>
            <pc:sldMk cId="3265730329" sldId="332"/>
            <ac:spMk id="24" creationId="{5D165BD8-9290-A84B-A2EC-125F6189FD05}"/>
          </ac:spMkLst>
        </pc:spChg>
        <pc:spChg chg="mod">
          <ac:chgData name="Dominik Hansen" userId="7a3cbb8e5b528dbf" providerId="LiveId" clId="{3B8BA63C-89C8-FD43-B431-F33750CCDAB0}" dt="2020-11-11T18:26:55.876" v="7" actId="1076"/>
          <ac:spMkLst>
            <pc:docMk/>
            <pc:sldMk cId="3265730329" sldId="332"/>
            <ac:spMk id="25" creationId="{2549AB2D-7630-294A-90D7-96B16A628493}"/>
          </ac:spMkLst>
        </pc:spChg>
      </pc:sldChg>
      <pc:sldChg chg="new del">
        <pc:chgData name="Dominik Hansen" userId="7a3cbb8e5b528dbf" providerId="LiveId" clId="{3B8BA63C-89C8-FD43-B431-F33750CCDAB0}" dt="2020-11-11T18:28:09.015" v="34" actId="2696"/>
        <pc:sldMkLst>
          <pc:docMk/>
          <pc:sldMk cId="1232323863" sldId="333"/>
        </pc:sldMkLst>
      </pc:sldChg>
      <pc:sldChg chg="add">
        <pc:chgData name="Dominik Hansen" userId="7a3cbb8e5b528dbf" providerId="LiveId" clId="{3B8BA63C-89C8-FD43-B431-F33750CCDAB0}" dt="2020-11-11T18:28:12.331" v="36"/>
        <pc:sldMkLst>
          <pc:docMk/>
          <pc:sldMk cId="3550445923" sldId="333"/>
        </pc:sldMkLst>
      </pc:sldChg>
      <pc:sldChg chg="new del">
        <pc:chgData name="Dominik Hansen" userId="7a3cbb8e5b528dbf" providerId="LiveId" clId="{3B8BA63C-89C8-FD43-B431-F33750CCDAB0}" dt="2020-11-11T18:28:10.216" v="35" actId="2696"/>
        <pc:sldMkLst>
          <pc:docMk/>
          <pc:sldMk cId="2127351281" sldId="334"/>
        </pc:sldMkLst>
      </pc:sldChg>
      <pc:sldChg chg="add">
        <pc:chgData name="Dominik Hansen" userId="7a3cbb8e5b528dbf" providerId="LiveId" clId="{3B8BA63C-89C8-FD43-B431-F33750CCDAB0}" dt="2020-11-11T18:28:13.006" v="37"/>
        <pc:sldMkLst>
          <pc:docMk/>
          <pc:sldMk cId="2447346748" sldId="334"/>
        </pc:sldMkLst>
      </pc:sldChg>
    </pc:docChg>
  </pc:docChgLst>
  <pc:docChgLst>
    <pc:chgData name="Dominik Hansen" userId="7a3cbb8e5b528dbf" providerId="LiveId" clId="{C669DAF3-F08B-5F4B-B303-0BFF4E706659}"/>
    <pc:docChg chg="undo redo custSel mod addSld delSld modSld sldOrd">
      <pc:chgData name="Dominik Hansen" userId="7a3cbb8e5b528dbf" providerId="LiveId" clId="{C669DAF3-F08B-5F4B-B303-0BFF4E706659}" dt="2020-11-11T18:24:52.496" v="1799" actId="478"/>
      <pc:docMkLst>
        <pc:docMk/>
      </pc:docMkLst>
      <pc:sldChg chg="addSp delSp modSp del mod setBg">
        <pc:chgData name="Dominik Hansen" userId="7a3cbb8e5b528dbf" providerId="LiveId" clId="{C669DAF3-F08B-5F4B-B303-0BFF4E706659}" dt="2020-10-23T07:28:51.855" v="21" actId="2696"/>
        <pc:sldMkLst>
          <pc:docMk/>
          <pc:sldMk cId="128632686" sldId="256"/>
        </pc:sldMkLst>
        <pc:spChg chg="mo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2" creationId="{00000000-0000-0000-0000-000000000000}"/>
          </ac:spMkLst>
        </pc:spChg>
        <pc:spChg chg="mo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3" creationId="{00000000-0000-0000-0000-000000000000}"/>
          </ac:spMkLst>
        </pc:spChg>
        <pc:spChg chg="add del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8" creationId="{C93D702E-F4E0-47FC-A74C-ECD9647A81AA}"/>
          </ac:spMkLst>
        </pc:spChg>
        <pc:spChg chg="add del">
          <ac:chgData name="Dominik Hansen" userId="7a3cbb8e5b528dbf" providerId="LiveId" clId="{C669DAF3-F08B-5F4B-B303-0BFF4E706659}" dt="2020-10-23T07:27:37.943" v="12" actId="26606"/>
          <ac:spMkLst>
            <pc:docMk/>
            <pc:sldMk cId="128632686" sldId="256"/>
            <ac:spMk id="10" creationId="{C3896A03-3945-419A-B66B-4EE266EDD152}"/>
          </ac:spMkLst>
        </pc:spChg>
        <pc:spChg chg="add del">
          <ac:chgData name="Dominik Hansen" userId="7a3cbb8e5b528dbf" providerId="LiveId" clId="{C669DAF3-F08B-5F4B-B303-0BFF4E706659}" dt="2020-10-23T07:27:37.943" v="12" actId="26606"/>
          <ac:spMkLst>
            <pc:docMk/>
            <pc:sldMk cId="128632686" sldId="256"/>
            <ac:spMk id="12" creationId="{B34F5AD2-EDBD-4BBD-A55C-EAFFD0C7097A}"/>
          </ac:spMkLst>
        </pc:spChg>
        <pc:spChg chg="add del">
          <ac:chgData name="Dominik Hansen" userId="7a3cbb8e5b528dbf" providerId="LiveId" clId="{C669DAF3-F08B-5F4B-B303-0BFF4E706659}" dt="2020-10-23T07:27:37.943" v="12" actId="26606"/>
          <ac:spMkLst>
            <pc:docMk/>
            <pc:sldMk cId="128632686" sldId="256"/>
            <ac:spMk id="14" creationId="{6832F003-FCA6-4CFB-A2EA-308F3AA257D1}"/>
          </ac:spMkLst>
        </pc:spChg>
        <pc:spChg chg="add del">
          <ac:chgData name="Dominik Hansen" userId="7a3cbb8e5b528dbf" providerId="LiveId" clId="{C669DAF3-F08B-5F4B-B303-0BFF4E706659}" dt="2020-10-23T07:27:38.977" v="14" actId="26606"/>
          <ac:spMkLst>
            <pc:docMk/>
            <pc:sldMk cId="128632686" sldId="256"/>
            <ac:spMk id="16" creationId="{73C994B4-9721-4148-9EEC-6793CECDE8DD}"/>
          </ac:spMkLst>
        </pc:spChg>
        <pc:spChg chg="add del">
          <ac:chgData name="Dominik Hansen" userId="7a3cbb8e5b528dbf" providerId="LiveId" clId="{C669DAF3-F08B-5F4B-B303-0BFF4E706659}" dt="2020-10-23T07:27:38.977" v="14" actId="26606"/>
          <ac:spMkLst>
            <pc:docMk/>
            <pc:sldMk cId="128632686" sldId="256"/>
            <ac:spMk id="18" creationId="{F9D95E49-763A-4886-B038-82F734740554}"/>
          </ac:spMkLst>
        </pc:spChg>
        <pc:spChg chg="add del">
          <ac:chgData name="Dominik Hansen" userId="7a3cbb8e5b528dbf" providerId="LiveId" clId="{C669DAF3-F08B-5F4B-B303-0BFF4E706659}" dt="2020-10-23T07:27:38.977" v="14" actId="26606"/>
          <ac:spMkLst>
            <pc:docMk/>
            <pc:sldMk cId="128632686" sldId="256"/>
            <ac:spMk id="20" creationId="{6D658554-4CC1-4559-9C7C-D3377794A39C}"/>
          </ac:spMkLst>
        </pc:spChg>
        <pc:spChg chg="add del">
          <ac:chgData name="Dominik Hansen" userId="7a3cbb8e5b528dbf" providerId="LiveId" clId="{C669DAF3-F08B-5F4B-B303-0BFF4E706659}" dt="2020-10-23T07:27:38.977" v="14" actId="26606"/>
          <ac:spMkLst>
            <pc:docMk/>
            <pc:sldMk cId="128632686" sldId="256"/>
            <ac:spMk id="25" creationId="{1D443019-571F-4479-AFDB-8DBAEC50576F}"/>
          </ac:spMkLst>
        </pc:spChg>
        <pc:spChg chg="add del">
          <ac:chgData name="Dominik Hansen" userId="7a3cbb8e5b528dbf" providerId="LiveId" clId="{C669DAF3-F08B-5F4B-B303-0BFF4E706659}" dt="2020-10-23T07:27:58.125" v="17" actId="26606"/>
          <ac:spMkLst>
            <pc:docMk/>
            <pc:sldMk cId="128632686" sldId="256"/>
            <ac:spMk id="28" creationId="{9D227AA9-5993-4378-946E-E7CBFBBA6962}"/>
          </ac:spMkLst>
        </pc:spChg>
        <pc:spChg chg="add del">
          <ac:chgData name="Dominik Hansen" userId="7a3cbb8e5b528dbf" providerId="LiveId" clId="{C669DAF3-F08B-5F4B-B303-0BFF4E706659}" dt="2020-10-23T07:27:58.125" v="17" actId="26606"/>
          <ac:spMkLst>
            <pc:docMk/>
            <pc:sldMk cId="128632686" sldId="256"/>
            <ac:spMk id="37" creationId="{7EA2FCBD-319F-4A4F-9834-E50E3DD2A028}"/>
          </ac:spMkLst>
        </pc:spChg>
        <pc:spChg chg="ad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39" creationId="{73C994B4-9721-4148-9EEC-6793CECDE8DD}"/>
          </ac:spMkLst>
        </pc:spChg>
        <pc:spChg chg="ad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41" creationId="{F9D95E49-763A-4886-B038-82F734740554}"/>
          </ac:spMkLst>
        </pc:spChg>
        <pc:spChg chg="ad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43" creationId="{1426356D-10CD-483F-9267-2ABFF6185FE2}"/>
          </ac:spMkLst>
        </pc:spChg>
        <pc:spChg chg="ad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45" creationId="{504B4E86-D05E-4842-8242-C0222A120BC7}"/>
          </ac:spMkLst>
        </pc:spChg>
        <pc:grpChg chg="add del">
          <ac:chgData name="Dominik Hansen" userId="7a3cbb8e5b528dbf" providerId="LiveId" clId="{C669DAF3-F08B-5F4B-B303-0BFF4E706659}" dt="2020-10-23T07:27:58.125" v="17" actId="26606"/>
          <ac:grpSpMkLst>
            <pc:docMk/>
            <pc:sldMk cId="128632686" sldId="256"/>
            <ac:grpSpMk id="30" creationId="{02E8B24A-E924-4EA4-951E-022F5DCF4279}"/>
          </ac:grpSpMkLst>
        </pc:grpChg>
        <pc:picChg chg="del mod">
          <ac:chgData name="Dominik Hansen" userId="7a3cbb8e5b528dbf" providerId="LiveId" clId="{C669DAF3-F08B-5F4B-B303-0BFF4E706659}" dt="2020-10-23T07:27:19.481" v="9" actId="21"/>
          <ac:picMkLst>
            <pc:docMk/>
            <pc:sldMk cId="128632686" sldId="256"/>
            <ac:picMk id="6" creationId="{753FEC51-966A-474B-A352-72197CD602AD}"/>
          </ac:picMkLst>
        </pc:picChg>
        <pc:picChg chg="add mod">
          <ac:chgData name="Dominik Hansen" userId="7a3cbb8e5b528dbf" providerId="LiveId" clId="{C669DAF3-F08B-5F4B-B303-0BFF4E706659}" dt="2020-10-23T07:28:01.490" v="19" actId="14100"/>
          <ac:picMkLst>
            <pc:docMk/>
            <pc:sldMk cId="128632686" sldId="256"/>
            <ac:picMk id="7" creationId="{411438DF-F927-6C4F-9E61-4D580A4C9DDC}"/>
          </ac:picMkLst>
        </pc:picChg>
        <pc:cxnChg chg="add del">
          <ac:chgData name="Dominik Hansen" userId="7a3cbb8e5b528dbf" providerId="LiveId" clId="{C669DAF3-F08B-5F4B-B303-0BFF4E706659}" dt="2020-10-23T07:27:38.977" v="14" actId="26606"/>
          <ac:cxnSpMkLst>
            <pc:docMk/>
            <pc:sldMk cId="128632686" sldId="256"/>
            <ac:cxnSpMk id="23" creationId="{EE9C6408-AA0E-411D-A5D2-E5F13306F898}"/>
          </ac:cxnSpMkLst>
        </pc:cxnChg>
        <pc:cxnChg chg="add del">
          <ac:chgData name="Dominik Hansen" userId="7a3cbb8e5b528dbf" providerId="LiveId" clId="{C669DAF3-F08B-5F4B-B303-0BFF4E706659}" dt="2020-10-23T07:27:38.977" v="14" actId="26606"/>
          <ac:cxnSpMkLst>
            <pc:docMk/>
            <pc:sldMk cId="128632686" sldId="256"/>
            <ac:cxnSpMk id="26" creationId="{3EFADC67-92A1-44FB-8691-D8CD71A21EFA}"/>
          </ac:cxnSpMkLst>
        </pc:cxnChg>
        <pc:cxnChg chg="add">
          <ac:chgData name="Dominik Hansen" userId="7a3cbb8e5b528dbf" providerId="LiveId" clId="{C669DAF3-F08B-5F4B-B303-0BFF4E706659}" dt="2020-10-23T07:27:58.140" v="18" actId="26606"/>
          <ac:cxnSpMkLst>
            <pc:docMk/>
            <pc:sldMk cId="128632686" sldId="256"/>
            <ac:cxnSpMk id="46" creationId="{EE9C6408-AA0E-411D-A5D2-E5F13306F898}"/>
          </ac:cxnSpMkLst>
        </pc:cxnChg>
        <pc:cxnChg chg="add">
          <ac:chgData name="Dominik Hansen" userId="7a3cbb8e5b528dbf" providerId="LiveId" clId="{C669DAF3-F08B-5F4B-B303-0BFF4E706659}" dt="2020-10-23T07:27:58.140" v="18" actId="26606"/>
          <ac:cxnSpMkLst>
            <pc:docMk/>
            <pc:sldMk cId="128632686" sldId="256"/>
            <ac:cxnSpMk id="47" creationId="{ED9C04A9-04B4-4ED7-94E7-B13134C8D0D0}"/>
          </ac:cxnSpMkLst>
        </pc:cxnChg>
      </pc:sldChg>
      <pc:sldChg chg="addSp delSp modSp mod setBg">
        <pc:chgData name="Dominik Hansen" userId="7a3cbb8e5b528dbf" providerId="LiveId" clId="{C669DAF3-F08B-5F4B-B303-0BFF4E706659}" dt="2020-11-11T18:18:42.620" v="1677" actId="1076"/>
        <pc:sldMkLst>
          <pc:docMk/>
          <pc:sldMk cId="3589995796" sldId="257"/>
        </pc:sldMkLst>
        <pc:spChg chg="del mod">
          <ac:chgData name="Dominik Hansen" userId="7a3cbb8e5b528dbf" providerId="LiveId" clId="{C669DAF3-F08B-5F4B-B303-0BFF4E706659}" dt="2020-11-11T17:41:16.597" v="929" actId="478"/>
          <ac:spMkLst>
            <pc:docMk/>
            <pc:sldMk cId="3589995796" sldId="257"/>
            <ac:spMk id="2" creationId="{E2D5F980-BC07-4FA8-99BD-45AF701FD5F4}"/>
          </ac:spMkLst>
        </pc:spChg>
        <pc:spChg chg="add mod">
          <ac:chgData name="Dominik Hansen" userId="7a3cbb8e5b528dbf" providerId="LiveId" clId="{C669DAF3-F08B-5F4B-B303-0BFF4E706659}" dt="2020-11-11T18:17:44.917" v="1642" actId="26606"/>
          <ac:spMkLst>
            <pc:docMk/>
            <pc:sldMk cId="3589995796" sldId="257"/>
            <ac:spMk id="4" creationId="{725BC93A-F5AB-594F-901C-7E1557B7FD54}"/>
          </ac:spMkLst>
        </pc:spChg>
        <pc:spChg chg="add del mod">
          <ac:chgData name="Dominik Hansen" userId="7a3cbb8e5b528dbf" providerId="LiveId" clId="{C669DAF3-F08B-5F4B-B303-0BFF4E706659}" dt="2020-10-23T07:33:59.625" v="178" actId="478"/>
          <ac:spMkLst>
            <pc:docMk/>
            <pc:sldMk cId="3589995796" sldId="257"/>
            <ac:spMk id="4" creationId="{91579453-C92B-5C42-A9EC-AABFA99FC815}"/>
          </ac:spMkLst>
        </pc:spChg>
        <pc:spChg chg="del mod">
          <ac:chgData name="Dominik Hansen" userId="7a3cbb8e5b528dbf" providerId="LiveId" clId="{C669DAF3-F08B-5F4B-B303-0BFF4E706659}" dt="2020-10-23T07:34:12.263" v="179" actId="478"/>
          <ac:spMkLst>
            <pc:docMk/>
            <pc:sldMk cId="3589995796" sldId="257"/>
            <ac:spMk id="5" creationId="{F0FA4146-9852-419A-A114-99ED99799FA2}"/>
          </ac:spMkLst>
        </pc:spChg>
        <pc:spChg chg="add del mod">
          <ac:chgData name="Dominik Hansen" userId="7a3cbb8e5b528dbf" providerId="LiveId" clId="{C669DAF3-F08B-5F4B-B303-0BFF4E706659}" dt="2020-10-23T07:34:14.866" v="180" actId="478"/>
          <ac:spMkLst>
            <pc:docMk/>
            <pc:sldMk cId="3589995796" sldId="257"/>
            <ac:spMk id="7" creationId="{0774C40E-BB7C-7E4C-867A-3CC96C9EA91E}"/>
          </ac:spMkLst>
        </pc:spChg>
        <pc:spChg chg="del">
          <ac:chgData name="Dominik Hansen" userId="7a3cbb8e5b528dbf" providerId="LiveId" clId="{C669DAF3-F08B-5F4B-B303-0BFF4E706659}" dt="2020-11-11T17:32:02.511" v="718" actId="478"/>
          <ac:spMkLst>
            <pc:docMk/>
            <pc:sldMk cId="3589995796" sldId="257"/>
            <ac:spMk id="11" creationId="{A4BC093C-51A4-44A3-A3ED-BE88B66042F4}"/>
          </ac:spMkLst>
        </pc:spChg>
        <pc:spChg chg="mod ord">
          <ac:chgData name="Dominik Hansen" userId="7a3cbb8e5b528dbf" providerId="LiveId" clId="{C669DAF3-F08B-5F4B-B303-0BFF4E706659}" dt="2020-11-11T18:17:59.259" v="1643" actId="20577"/>
          <ac:spMkLst>
            <pc:docMk/>
            <pc:sldMk cId="3589995796" sldId="257"/>
            <ac:spMk id="12" creationId="{396541C4-DFDC-4BC8-A1C7-97FBD45FD47B}"/>
          </ac:spMkLst>
        </pc:spChg>
        <pc:spChg chg="add mod">
          <ac:chgData name="Dominik Hansen" userId="7a3cbb8e5b528dbf" providerId="LiveId" clId="{C669DAF3-F08B-5F4B-B303-0BFF4E706659}" dt="2020-11-11T18:18:19.525" v="1671" actId="20577"/>
          <ac:spMkLst>
            <pc:docMk/>
            <pc:sldMk cId="3589995796" sldId="257"/>
            <ac:spMk id="19" creationId="{E9438146-92B3-CF46-8ADC-371C29311124}"/>
          </ac:spMkLst>
        </pc:spChg>
        <pc:spChg chg="add del mod">
          <ac:chgData name="Dominik Hansen" userId="7a3cbb8e5b528dbf" providerId="LiveId" clId="{C669DAF3-F08B-5F4B-B303-0BFF4E706659}" dt="2020-11-11T18:16:49.895" v="1633" actId="478"/>
          <ac:spMkLst>
            <pc:docMk/>
            <pc:sldMk cId="3589995796" sldId="257"/>
            <ac:spMk id="20" creationId="{20AD1928-398E-1C4F-B75C-15F62064003F}"/>
          </ac:spMkLst>
        </pc:spChg>
        <pc:spChg chg="add del mod">
          <ac:chgData name="Dominik Hansen" userId="7a3cbb8e5b528dbf" providerId="LiveId" clId="{C669DAF3-F08B-5F4B-B303-0BFF4E706659}" dt="2020-11-11T18:16:28.683" v="1629" actId="478"/>
          <ac:spMkLst>
            <pc:docMk/>
            <pc:sldMk cId="3589995796" sldId="257"/>
            <ac:spMk id="21" creationId="{A43E4B98-20E7-6742-B1D2-C858ECC23693}"/>
          </ac:spMkLst>
        </pc:spChg>
        <pc:spChg chg="del">
          <ac:chgData name="Dominik Hansen" userId="7a3cbb8e5b528dbf" providerId="LiveId" clId="{C669DAF3-F08B-5F4B-B303-0BFF4E706659}" dt="2020-10-23T07:38:20.922" v="440" actId="478"/>
          <ac:spMkLst>
            <pc:docMk/>
            <pc:sldMk cId="3589995796" sldId="257"/>
            <ac:spMk id="22" creationId="{AB7E45FF-9BA2-47DA-9AEB-4C1456466B5F}"/>
          </ac:spMkLst>
        </pc:spChg>
        <pc:spChg chg="add del mod">
          <ac:chgData name="Dominik Hansen" userId="7a3cbb8e5b528dbf" providerId="LiveId" clId="{C669DAF3-F08B-5F4B-B303-0BFF4E706659}" dt="2020-11-11T18:16:55.055" v="1634" actId="478"/>
          <ac:spMkLst>
            <pc:docMk/>
            <pc:sldMk cId="3589995796" sldId="257"/>
            <ac:spMk id="23" creationId="{A29FFF0A-CC6E-5E4A-BD1B-8332F366FFFC}"/>
          </ac:spMkLst>
        </pc:spChg>
        <pc:spChg chg="add del mod">
          <ac:chgData name="Dominik Hansen" userId="7a3cbb8e5b528dbf" providerId="LiveId" clId="{C669DAF3-F08B-5F4B-B303-0BFF4E706659}" dt="2020-11-11T18:16:26.327" v="1628" actId="478"/>
          <ac:spMkLst>
            <pc:docMk/>
            <pc:sldMk cId="3589995796" sldId="257"/>
            <ac:spMk id="24" creationId="{5D165BD8-9290-A84B-A2EC-125F6189FD05}"/>
          </ac:spMkLst>
        </pc:spChg>
        <pc:spChg chg="add">
          <ac:chgData name="Dominik Hansen" userId="7a3cbb8e5b528dbf" providerId="LiveId" clId="{C669DAF3-F08B-5F4B-B303-0BFF4E706659}" dt="2020-11-11T18:17:44.917" v="1642" actId="26606"/>
          <ac:spMkLst>
            <pc:docMk/>
            <pc:sldMk cId="3589995796" sldId="257"/>
            <ac:spMk id="39" creationId="{73DE2CFE-42F2-48F0-8706-5264E012B10C}"/>
          </ac:spMkLst>
        </pc:spChg>
        <pc:picChg chg="del">
          <ac:chgData name="Dominik Hansen" userId="7a3cbb8e5b528dbf" providerId="LiveId" clId="{C669DAF3-F08B-5F4B-B303-0BFF4E706659}" dt="2020-10-23T07:33:53.685" v="177" actId="478"/>
          <ac:picMkLst>
            <pc:docMk/>
            <pc:sldMk cId="3589995796" sldId="257"/>
            <ac:picMk id="8" creationId="{1E966805-9D9D-49E5-896B-D3DA6AE8628E}"/>
          </ac:picMkLst>
        </pc:picChg>
        <pc:picChg chg="mod ord">
          <ac:chgData name="Dominik Hansen" userId="7a3cbb8e5b528dbf" providerId="LiveId" clId="{C669DAF3-F08B-5F4B-B303-0BFF4E706659}" dt="2020-11-11T18:17:44.917" v="1642" actId="26606"/>
          <ac:picMkLst>
            <pc:docMk/>
            <pc:sldMk cId="3589995796" sldId="257"/>
            <ac:picMk id="10" creationId="{F747302B-76EB-4CBA-BA3B-AB37DA1AB194}"/>
          </ac:picMkLst>
        </pc:picChg>
        <pc:picChg chg="del mod">
          <ac:chgData name="Dominik Hansen" userId="7a3cbb8e5b528dbf" providerId="LiveId" clId="{C669DAF3-F08B-5F4B-B303-0BFF4E706659}" dt="2020-11-11T18:16:33.638" v="1630" actId="478"/>
          <ac:picMkLst>
            <pc:docMk/>
            <pc:sldMk cId="3589995796" sldId="257"/>
            <ac:picMk id="14" creationId="{38646E9B-8BA5-490C-8562-4573A9176251}"/>
          </ac:picMkLst>
        </pc:picChg>
        <pc:picChg chg="add del mod">
          <ac:chgData name="Dominik Hansen" userId="7a3cbb8e5b528dbf" providerId="LiveId" clId="{C669DAF3-F08B-5F4B-B303-0BFF4E706659}" dt="2020-11-11T18:17:25.421" v="1641" actId="21"/>
          <ac:picMkLst>
            <pc:docMk/>
            <pc:sldMk cId="3589995796" sldId="257"/>
            <ac:picMk id="16" creationId="{3D645172-2776-EE41-8427-1BCA17971856}"/>
          </ac:picMkLst>
        </pc:picChg>
        <pc:picChg chg="del mod">
          <ac:chgData name="Dominik Hansen" userId="7a3cbb8e5b528dbf" providerId="LiveId" clId="{C669DAF3-F08B-5F4B-B303-0BFF4E706659}" dt="2020-11-11T18:16:44.068" v="1632" actId="478"/>
          <ac:picMkLst>
            <pc:docMk/>
            <pc:sldMk cId="3589995796" sldId="257"/>
            <ac:picMk id="18" creationId="{6A6BCAAF-C11B-4AC8-87C4-1B0953AA8984}"/>
          </ac:picMkLst>
        </pc:picChg>
        <pc:picChg chg="add mod">
          <ac:chgData name="Dominik Hansen" userId="7a3cbb8e5b528dbf" providerId="LiveId" clId="{C669DAF3-F08B-5F4B-B303-0BFF4E706659}" dt="2020-11-11T18:18:42.620" v="1677" actId="1076"/>
          <ac:picMkLst>
            <pc:docMk/>
            <pc:sldMk cId="3589995796" sldId="257"/>
            <ac:picMk id="22" creationId="{4F3A9113-E991-C04B-BFC0-EE4664C820C7}"/>
          </ac:picMkLst>
        </pc:picChg>
        <pc:picChg chg="del mod">
          <ac:chgData name="Dominik Hansen" userId="7a3cbb8e5b528dbf" providerId="LiveId" clId="{C669DAF3-F08B-5F4B-B303-0BFF4E706659}" dt="2020-11-11T18:16:18.453" v="1627" actId="478"/>
          <ac:picMkLst>
            <pc:docMk/>
            <pc:sldMk cId="3589995796" sldId="257"/>
            <ac:picMk id="30" creationId="{BD6E4EEB-3ED4-4103-BD9C-6E4F7156D319}"/>
          </ac:picMkLst>
        </pc:picChg>
        <pc:picChg chg="del mod">
          <ac:chgData name="Dominik Hansen" userId="7a3cbb8e5b528dbf" providerId="LiveId" clId="{C669DAF3-F08B-5F4B-B303-0BFF4E706659}" dt="2020-11-11T18:16:38.924" v="1631" actId="478"/>
          <ac:picMkLst>
            <pc:docMk/>
            <pc:sldMk cId="3589995796" sldId="257"/>
            <ac:picMk id="32" creationId="{71A3EB33-7BFB-4DD2-B1E0-93DFD8DFEC60}"/>
          </ac:picMkLst>
        </pc:picChg>
        <pc:picChg chg="mod">
          <ac:chgData name="Dominik Hansen" userId="7a3cbb8e5b528dbf" providerId="LiveId" clId="{C669DAF3-F08B-5F4B-B303-0BFF4E706659}" dt="2020-11-11T18:17:44.917" v="1642" actId="26606"/>
          <ac:picMkLst>
            <pc:docMk/>
            <pc:sldMk cId="3589995796" sldId="257"/>
            <ac:picMk id="34" creationId="{DE9C1903-2768-4601-A8DB-0F7EB03B8A2A}"/>
          </ac:picMkLst>
        </pc:picChg>
      </pc:sldChg>
      <pc:sldChg chg="modSp del">
        <pc:chgData name="Dominik Hansen" userId="7a3cbb8e5b528dbf" providerId="LiveId" clId="{C669DAF3-F08B-5F4B-B303-0BFF4E706659}" dt="2020-11-11T17:43:29.384" v="998" actId="2696"/>
        <pc:sldMkLst>
          <pc:docMk/>
          <pc:sldMk cId="677035864" sldId="258"/>
        </pc:sldMkLst>
        <pc:picChg chg="mod">
          <ac:chgData name="Dominik Hansen" userId="7a3cbb8e5b528dbf" providerId="LiveId" clId="{C669DAF3-F08B-5F4B-B303-0BFF4E706659}" dt="2020-10-23T07:43:43.385" v="650" actId="1076"/>
          <ac:picMkLst>
            <pc:docMk/>
            <pc:sldMk cId="677035864" sldId="258"/>
            <ac:picMk id="1026" creationId="{77B3CDE4-727A-4C02-BC3E-D2494CB03236}"/>
          </ac:picMkLst>
        </pc:picChg>
      </pc:sldChg>
      <pc:sldChg chg="addSp delSp modSp mod setBg setClrOvrMap">
        <pc:chgData name="Dominik Hansen" userId="7a3cbb8e5b528dbf" providerId="LiveId" clId="{C669DAF3-F08B-5F4B-B303-0BFF4E706659}" dt="2020-11-11T18:24:23.516" v="1795" actId="1076"/>
        <pc:sldMkLst>
          <pc:docMk/>
          <pc:sldMk cId="599460155" sldId="259"/>
        </pc:sldMkLst>
        <pc:spChg chg="del mod">
          <ac:chgData name="Dominik Hansen" userId="7a3cbb8e5b528dbf" providerId="LiveId" clId="{C669DAF3-F08B-5F4B-B303-0BFF4E706659}" dt="2020-10-23T07:43:03.868" v="630" actId="478"/>
          <ac:spMkLst>
            <pc:docMk/>
            <pc:sldMk cId="599460155" sldId="259"/>
            <ac:spMk id="2" creationId="{63BDCD39-B5BE-4965-A4C7-5B4D7C07D4FF}"/>
          </ac:spMkLst>
        </pc:spChg>
        <pc:spChg chg="del mod">
          <ac:chgData name="Dominik Hansen" userId="7a3cbb8e5b528dbf" providerId="LiveId" clId="{C669DAF3-F08B-5F4B-B303-0BFF4E706659}" dt="2020-11-11T17:42:47.809" v="971" actId="478"/>
          <ac:spMkLst>
            <pc:docMk/>
            <pc:sldMk cId="599460155" sldId="259"/>
            <ac:spMk id="4" creationId="{A1279A77-0707-4F0A-A97A-5BA675D2F0B5}"/>
          </ac:spMkLst>
        </pc:spChg>
        <pc:spChg chg="add del mod">
          <ac:chgData name="Dominik Hansen" userId="7a3cbb8e5b528dbf" providerId="LiveId" clId="{C669DAF3-F08B-5F4B-B303-0BFF4E706659}" dt="2020-11-11T17:42:51.741" v="972" actId="478"/>
          <ac:spMkLst>
            <pc:docMk/>
            <pc:sldMk cId="599460155" sldId="259"/>
            <ac:spMk id="5" creationId="{00C678DF-C86B-A242-8AA2-4EE692CF6D3D}"/>
          </ac:spMkLst>
        </pc:spChg>
        <pc:spChg chg="add mod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6" creationId="{0E183850-2EE4-2E48-9B82-A3F9193B4FB4}"/>
          </ac:spMkLst>
        </pc:spChg>
        <pc:spChg chg="add mod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7" creationId="{4AE4C475-03F3-C243-8BCA-C06E50A4185C}"/>
          </ac:spMkLst>
        </pc:spChg>
        <pc:spChg chg="add mod ord">
          <ac:chgData name="Dominik Hansen" userId="7a3cbb8e5b528dbf" providerId="LiveId" clId="{C669DAF3-F08B-5F4B-B303-0BFF4E706659}" dt="2020-11-11T18:24:23.516" v="1795" actId="1076"/>
          <ac:spMkLst>
            <pc:docMk/>
            <pc:sldMk cId="599460155" sldId="259"/>
            <ac:spMk id="11" creationId="{403E1A05-D3BA-9D4C-A558-EA7A76C61149}"/>
          </ac:spMkLst>
        </pc:spChg>
        <pc:spChg chg="add mod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13" creationId="{55F7E5BE-B8E9-274D-B60D-F3DC294193C9}"/>
          </ac:spMkLst>
        </pc:spChg>
        <pc:spChg chg="add del">
          <ac:chgData name="Dominik Hansen" userId="7a3cbb8e5b528dbf" providerId="LiveId" clId="{C669DAF3-F08B-5F4B-B303-0BFF4E706659}" dt="2020-11-11T18:14:36.846" v="1547" actId="26606"/>
          <ac:spMkLst>
            <pc:docMk/>
            <pc:sldMk cId="599460155" sldId="259"/>
            <ac:spMk id="18" creationId="{CF62D2A7-8207-488C-9F46-316BA81A16C8}"/>
          </ac:spMkLst>
        </pc:spChg>
        <pc:spChg chg="add del">
          <ac:chgData name="Dominik Hansen" userId="7a3cbb8e5b528dbf" providerId="LiveId" clId="{C669DAF3-F08B-5F4B-B303-0BFF4E706659}" dt="2020-11-11T18:14:41.589" v="1549" actId="26606"/>
          <ac:spMkLst>
            <pc:docMk/>
            <pc:sldMk cId="599460155" sldId="259"/>
            <ac:spMk id="20" creationId="{D6A8E1B4-B839-4C58-B08A-F0B09458080B}"/>
          </ac:spMkLst>
        </pc:spChg>
        <pc:spChg chg="add del">
          <ac:chgData name="Dominik Hansen" userId="7a3cbb8e5b528dbf" providerId="LiveId" clId="{C669DAF3-F08B-5F4B-B303-0BFF4E706659}" dt="2020-11-11T18:14:41.589" v="1549" actId="26606"/>
          <ac:spMkLst>
            <pc:docMk/>
            <pc:sldMk cId="599460155" sldId="259"/>
            <ac:spMk id="21" creationId="{432691CC-4AB8-48AF-B822-EBF7F4E9E6CD}"/>
          </ac:spMkLst>
        </pc:spChg>
        <pc:spChg chg="add del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22" creationId="{81D83946-74FA-498A-AC80-9926F041B5C5}"/>
          </ac:spMkLst>
        </pc:spChg>
        <pc:spChg chg="add del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23" creationId="{3CE5203E-F2D1-469A-A50E-9C6654211B85}"/>
          </ac:spMkLst>
        </pc:spChg>
        <pc:spChg chg="add del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24" creationId="{5060D983-8B52-443A-8183-2A1DE05618B5}"/>
          </ac:spMkLst>
        </pc:spChg>
        <pc:spChg chg="add del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25" creationId="{9080D120-BD54-46E1-BA37-82F5E8089E90}"/>
          </ac:spMkLst>
        </pc:spChg>
        <pc:picChg chg="add del mod">
          <ac:chgData name="Dominik Hansen" userId="7a3cbb8e5b528dbf" providerId="LiveId" clId="{C669DAF3-F08B-5F4B-B303-0BFF4E706659}" dt="2020-11-11T17:34:54.809" v="748" actId="21"/>
          <ac:picMkLst>
            <pc:docMk/>
            <pc:sldMk cId="599460155" sldId="259"/>
            <ac:picMk id="2" creationId="{F7562D35-875A-EE49-A4E2-970CA7FA8E09}"/>
          </ac:picMkLst>
        </pc:picChg>
        <pc:picChg chg="mod ord">
          <ac:chgData name="Dominik Hansen" userId="7a3cbb8e5b528dbf" providerId="LiveId" clId="{C669DAF3-F08B-5F4B-B303-0BFF4E706659}" dt="2020-11-11T18:15:04.677" v="1556" actId="1076"/>
          <ac:picMkLst>
            <pc:docMk/>
            <pc:sldMk cId="599460155" sldId="259"/>
            <ac:picMk id="8" creationId="{BB025898-5E29-4627-AF65-DBFF1CAA8E53}"/>
          </ac:picMkLst>
        </pc:picChg>
        <pc:picChg chg="add mod ord">
          <ac:chgData name="Dominik Hansen" userId="7a3cbb8e5b528dbf" providerId="LiveId" clId="{C669DAF3-F08B-5F4B-B303-0BFF4E706659}" dt="2020-11-11T18:24:19.339" v="1794" actId="1076"/>
          <ac:picMkLst>
            <pc:docMk/>
            <pc:sldMk cId="599460155" sldId="259"/>
            <ac:picMk id="9" creationId="{BD3955CD-DF74-1D40-83C7-31FD7F9D49D1}"/>
          </ac:picMkLst>
        </pc:picChg>
        <pc:picChg chg="del mod">
          <ac:chgData name="Dominik Hansen" userId="7a3cbb8e5b528dbf" providerId="LiveId" clId="{C669DAF3-F08B-5F4B-B303-0BFF4E706659}" dt="2020-11-11T17:43:13.501" v="993" actId="478"/>
          <ac:picMkLst>
            <pc:docMk/>
            <pc:sldMk cId="599460155" sldId="259"/>
            <ac:picMk id="10" creationId="{406BA24A-606C-4DCC-A94C-425CB4DEE6DE}"/>
          </ac:picMkLst>
        </pc:picChg>
        <pc:picChg chg="add mod">
          <ac:chgData name="Dominik Hansen" userId="7a3cbb8e5b528dbf" providerId="LiveId" clId="{C669DAF3-F08B-5F4B-B303-0BFF4E706659}" dt="2020-11-11T18:14:47.206" v="1551" actId="26606"/>
          <ac:picMkLst>
            <pc:docMk/>
            <pc:sldMk cId="599460155" sldId="259"/>
            <ac:picMk id="12" creationId="{67D7F5F5-560E-9846-A8A8-EA283D15188B}"/>
          </ac:picMkLst>
        </pc:picChg>
      </pc:sldChg>
      <pc:sldChg chg="modSp del mod">
        <pc:chgData name="Dominik Hansen" userId="7a3cbb8e5b528dbf" providerId="LiveId" clId="{C669DAF3-F08B-5F4B-B303-0BFF4E706659}" dt="2020-11-11T18:02:29.333" v="1234" actId="2696"/>
        <pc:sldMkLst>
          <pc:docMk/>
          <pc:sldMk cId="2968473790" sldId="260"/>
        </pc:sldMkLst>
        <pc:spChg chg="mod">
          <ac:chgData name="Dominik Hansen" userId="7a3cbb8e5b528dbf" providerId="LiveId" clId="{C669DAF3-F08B-5F4B-B303-0BFF4E706659}" dt="2020-11-11T17:43:46.968" v="999" actId="21"/>
          <ac:spMkLst>
            <pc:docMk/>
            <pc:sldMk cId="2968473790" sldId="260"/>
            <ac:spMk id="2" creationId="{E77DBACC-08F8-470D-9C4F-79F97D02BF8A}"/>
          </ac:spMkLst>
        </pc:spChg>
      </pc:sldChg>
      <pc:sldChg chg="delSp modSp del mod">
        <pc:chgData name="Dominik Hansen" userId="7a3cbb8e5b528dbf" providerId="LiveId" clId="{C669DAF3-F08B-5F4B-B303-0BFF4E706659}" dt="2020-11-11T18:06:05.126" v="1351" actId="2696"/>
        <pc:sldMkLst>
          <pc:docMk/>
          <pc:sldMk cId="385857959" sldId="261"/>
        </pc:sldMkLst>
        <pc:spChg chg="mod">
          <ac:chgData name="Dominik Hansen" userId="7a3cbb8e5b528dbf" providerId="LiveId" clId="{C669DAF3-F08B-5F4B-B303-0BFF4E706659}" dt="2020-11-11T17:57:53.279" v="1076" actId="21"/>
          <ac:spMkLst>
            <pc:docMk/>
            <pc:sldMk cId="385857959" sldId="261"/>
            <ac:spMk id="2" creationId="{B3A89FBD-1536-462C-8E00-9FDAFCA9FC89}"/>
          </ac:spMkLst>
        </pc:spChg>
        <pc:spChg chg="mod">
          <ac:chgData name="Dominik Hansen" userId="7a3cbb8e5b528dbf" providerId="LiveId" clId="{C669DAF3-F08B-5F4B-B303-0BFF4E706659}" dt="2020-11-11T17:57:33.554" v="1073" actId="21"/>
          <ac:spMkLst>
            <pc:docMk/>
            <pc:sldMk cId="385857959" sldId="261"/>
            <ac:spMk id="3" creationId="{E5781BFF-AF78-4F0D-9DE9-C409ABA9FD44}"/>
          </ac:spMkLst>
        </pc:spChg>
        <pc:picChg chg="del mod">
          <ac:chgData name="Dominik Hansen" userId="7a3cbb8e5b528dbf" providerId="LiveId" clId="{C669DAF3-F08B-5F4B-B303-0BFF4E706659}" dt="2020-11-11T18:05:10.877" v="1335" actId="21"/>
          <ac:picMkLst>
            <pc:docMk/>
            <pc:sldMk cId="385857959" sldId="261"/>
            <ac:picMk id="4" creationId="{31B11DC6-231D-4C40-87A9-78F9DDD53BB7}"/>
          </ac:picMkLst>
        </pc:picChg>
      </pc:sldChg>
      <pc:sldChg chg="addSp delSp modSp mod ord">
        <pc:chgData name="Dominik Hansen" userId="7a3cbb8e5b528dbf" providerId="LiveId" clId="{C669DAF3-F08B-5F4B-B303-0BFF4E706659}" dt="2020-11-11T18:24:44.251" v="1797"/>
        <pc:sldMkLst>
          <pc:docMk/>
          <pc:sldMk cId="3189209787" sldId="262"/>
        </pc:sldMkLst>
        <pc:spChg chg="del mod">
          <ac:chgData name="Dominik Hansen" userId="7a3cbb8e5b528dbf" providerId="LiveId" clId="{C669DAF3-F08B-5F4B-B303-0BFF4E706659}" dt="2020-11-11T18:03:14.612" v="1245" actId="478"/>
          <ac:spMkLst>
            <pc:docMk/>
            <pc:sldMk cId="3189209787" sldId="262"/>
            <ac:spMk id="2" creationId="{4C78BED4-3CF3-443C-990B-4AB9F8C61243}"/>
          </ac:spMkLst>
        </pc:spChg>
        <pc:spChg chg="add del mod">
          <ac:chgData name="Dominik Hansen" userId="7a3cbb8e5b528dbf" providerId="LiveId" clId="{C669DAF3-F08B-5F4B-B303-0BFF4E706659}" dt="2020-11-11T18:03:38.616" v="1270" actId="478"/>
          <ac:spMkLst>
            <pc:docMk/>
            <pc:sldMk cId="3189209787" sldId="262"/>
            <ac:spMk id="4" creationId="{F11D52FA-A7F8-A340-9064-4E0C62847720}"/>
          </ac:spMkLst>
        </pc:spChg>
        <pc:spChg chg="add mod">
          <ac:chgData name="Dominik Hansen" userId="7a3cbb8e5b528dbf" providerId="LiveId" clId="{C669DAF3-F08B-5F4B-B303-0BFF4E706659}" dt="2020-11-11T18:05:32.771" v="1343" actId="20577"/>
          <ac:spMkLst>
            <pc:docMk/>
            <pc:sldMk cId="3189209787" sldId="262"/>
            <ac:spMk id="7" creationId="{3F6E77EB-A986-0F49-81B4-7869522A63F0}"/>
          </ac:spMkLst>
        </pc:spChg>
        <pc:spChg chg="add del mod">
          <ac:chgData name="Dominik Hansen" userId="7a3cbb8e5b528dbf" providerId="LiveId" clId="{C669DAF3-F08B-5F4B-B303-0BFF4E706659}" dt="2020-11-11T18:03:48.020" v="1274" actId="478"/>
          <ac:spMkLst>
            <pc:docMk/>
            <pc:sldMk cId="3189209787" sldId="262"/>
            <ac:spMk id="11" creationId="{E0F0062B-71C4-5B45-9D47-25DCB829E901}"/>
          </ac:spMkLst>
        </pc:spChg>
        <pc:spChg chg="add mod">
          <ac:chgData name="Dominik Hansen" userId="7a3cbb8e5b528dbf" providerId="LiveId" clId="{C669DAF3-F08B-5F4B-B303-0BFF4E706659}" dt="2020-11-11T18:05:56.213" v="1350" actId="113"/>
          <ac:spMkLst>
            <pc:docMk/>
            <pc:sldMk cId="3189209787" sldId="262"/>
            <ac:spMk id="12" creationId="{BB606018-8385-B44F-BDB7-2671CA66C72A}"/>
          </ac:spMkLst>
        </pc:spChg>
        <pc:spChg chg="mod">
          <ac:chgData name="Dominik Hansen" userId="7a3cbb8e5b528dbf" providerId="LiveId" clId="{C669DAF3-F08B-5F4B-B303-0BFF4E706659}" dt="2020-11-11T18:05:45.876" v="1347" actId="1076"/>
          <ac:spMkLst>
            <pc:docMk/>
            <pc:sldMk cId="3189209787" sldId="262"/>
            <ac:spMk id="41" creationId="{8B1C117D-2623-4314-8746-E25305BEBDF8}"/>
          </ac:spMkLst>
        </pc:spChg>
        <pc:picChg chg="del mod">
          <ac:chgData name="Dominik Hansen" userId="7a3cbb8e5b528dbf" providerId="LiveId" clId="{C669DAF3-F08B-5F4B-B303-0BFF4E706659}" dt="2020-11-11T18:03:25.406" v="1269" actId="478"/>
          <ac:picMkLst>
            <pc:docMk/>
            <pc:sldMk cId="3189209787" sldId="262"/>
            <ac:picMk id="5" creationId="{6B4DFBF0-CBA0-465D-8F7C-D529F2691E11}"/>
          </ac:picMkLst>
        </pc:picChg>
        <pc:picChg chg="add del mod">
          <ac:chgData name="Dominik Hansen" userId="7a3cbb8e5b528dbf" providerId="LiveId" clId="{C669DAF3-F08B-5F4B-B303-0BFF4E706659}" dt="2020-11-11T18:05:16.661" v="1336" actId="478"/>
          <ac:picMkLst>
            <pc:docMk/>
            <pc:sldMk cId="3189209787" sldId="262"/>
            <ac:picMk id="10" creationId="{155E1986-3536-E74A-B172-42FBABA0D938}"/>
          </ac:picMkLst>
        </pc:picChg>
        <pc:picChg chg="add del mod">
          <ac:chgData name="Dominik Hansen" userId="7a3cbb8e5b528dbf" providerId="LiveId" clId="{C669DAF3-F08B-5F4B-B303-0BFF4E706659}" dt="2020-11-11T18:24:38.960" v="1796" actId="478"/>
          <ac:picMkLst>
            <pc:docMk/>
            <pc:sldMk cId="3189209787" sldId="262"/>
            <ac:picMk id="13" creationId="{2304925F-3962-A445-BA48-AE4A86E65C42}"/>
          </ac:picMkLst>
        </pc:picChg>
        <pc:picChg chg="add del mod">
          <ac:chgData name="Dominik Hansen" userId="7a3cbb8e5b528dbf" providerId="LiveId" clId="{C669DAF3-F08B-5F4B-B303-0BFF4E706659}" dt="2020-11-11T18:10:31.445" v="1506"/>
          <ac:picMkLst>
            <pc:docMk/>
            <pc:sldMk cId="3189209787" sldId="262"/>
            <ac:picMk id="14" creationId="{0ECB1E78-E007-DF4D-AA95-A89F9A9C06CD}"/>
          </ac:picMkLst>
        </pc:picChg>
        <pc:picChg chg="add mod">
          <ac:chgData name="Dominik Hansen" userId="7a3cbb8e5b528dbf" providerId="LiveId" clId="{C669DAF3-F08B-5F4B-B303-0BFF4E706659}" dt="2020-11-11T18:24:44.251" v="1797"/>
          <ac:picMkLst>
            <pc:docMk/>
            <pc:sldMk cId="3189209787" sldId="262"/>
            <ac:picMk id="15" creationId="{88900890-F5A6-5145-A562-5925DE7AAF2F}"/>
          </ac:picMkLst>
        </pc:picChg>
        <pc:picChg chg="mod">
          <ac:chgData name="Dominik Hansen" userId="7a3cbb8e5b528dbf" providerId="LiveId" clId="{C669DAF3-F08B-5F4B-B303-0BFF4E706659}" dt="2020-11-11T18:05:23.047" v="1339" actId="1076"/>
          <ac:picMkLst>
            <pc:docMk/>
            <pc:sldMk cId="3189209787" sldId="262"/>
            <ac:picMk id="35" creationId="{A6064360-F7F1-4A45-9368-76C575181A30}"/>
          </ac:picMkLst>
        </pc:picChg>
      </pc:sldChg>
      <pc:sldChg chg="addSp delSp modSp mod">
        <pc:chgData name="Dominik Hansen" userId="7a3cbb8e5b528dbf" providerId="LiveId" clId="{C669DAF3-F08B-5F4B-B303-0BFF4E706659}" dt="2020-11-11T18:24:52.496" v="1799" actId="478"/>
        <pc:sldMkLst>
          <pc:docMk/>
          <pc:sldMk cId="4197804413" sldId="263"/>
        </pc:sldMkLst>
        <pc:spChg chg="del mod">
          <ac:chgData name="Dominik Hansen" userId="7a3cbb8e5b528dbf" providerId="LiveId" clId="{C669DAF3-F08B-5F4B-B303-0BFF4E706659}" dt="2020-11-11T18:06:28.144" v="1355" actId="478"/>
          <ac:spMkLst>
            <pc:docMk/>
            <pc:sldMk cId="4197804413" sldId="263"/>
            <ac:spMk id="2" creationId="{5DC6A8BD-01E6-43A2-B030-EA5921B3CED9}"/>
          </ac:spMkLst>
        </pc:spChg>
        <pc:spChg chg="add del mod">
          <ac:chgData name="Dominik Hansen" userId="7a3cbb8e5b528dbf" providerId="LiveId" clId="{C669DAF3-F08B-5F4B-B303-0BFF4E706659}" dt="2020-11-11T18:07:02.398" v="1378" actId="478"/>
          <ac:spMkLst>
            <pc:docMk/>
            <pc:sldMk cId="4197804413" sldId="263"/>
            <ac:spMk id="5" creationId="{8A5174A4-CFBF-E645-9B75-4731F6EC6268}"/>
          </ac:spMkLst>
        </pc:spChg>
        <pc:spChg chg="add mod">
          <ac:chgData name="Dominik Hansen" userId="7a3cbb8e5b528dbf" providerId="LiveId" clId="{C669DAF3-F08B-5F4B-B303-0BFF4E706659}" dt="2020-11-11T18:08:05.769" v="1478" actId="20577"/>
          <ac:spMkLst>
            <pc:docMk/>
            <pc:sldMk cId="4197804413" sldId="263"/>
            <ac:spMk id="6" creationId="{CB1DB46E-C67C-AC45-85CC-50CDB5FB43AC}"/>
          </ac:spMkLst>
        </pc:spChg>
        <pc:spChg chg="add del mod">
          <ac:chgData name="Dominik Hansen" userId="7a3cbb8e5b528dbf" providerId="LiveId" clId="{C669DAF3-F08B-5F4B-B303-0BFF4E706659}" dt="2020-11-11T18:07:38.078" v="1417" actId="6549"/>
          <ac:spMkLst>
            <pc:docMk/>
            <pc:sldMk cId="4197804413" sldId="263"/>
            <ac:spMk id="8" creationId="{59185359-96CC-994B-8761-7334AE4B1AEF}"/>
          </ac:spMkLst>
        </pc:spChg>
        <pc:spChg chg="add del mod">
          <ac:chgData name="Dominik Hansen" userId="7a3cbb8e5b528dbf" providerId="LiveId" clId="{C669DAF3-F08B-5F4B-B303-0BFF4E706659}" dt="2020-11-11T18:07:16.178" v="1384" actId="478"/>
          <ac:spMkLst>
            <pc:docMk/>
            <pc:sldMk cId="4197804413" sldId="263"/>
            <ac:spMk id="10" creationId="{9FD454CD-4C61-4D41-B2E4-C920DAE6D25F}"/>
          </ac:spMkLst>
        </pc:spChg>
        <pc:picChg chg="del">
          <ac:chgData name="Dominik Hansen" userId="7a3cbb8e5b528dbf" providerId="LiveId" clId="{C669DAF3-F08B-5F4B-B303-0BFF4E706659}" dt="2020-11-11T18:06:21.138" v="1352" actId="478"/>
          <ac:picMkLst>
            <pc:docMk/>
            <pc:sldMk cId="4197804413" sldId="263"/>
            <ac:picMk id="4" creationId="{DA4FA763-A40E-4D9E-92FC-EDDC4C24997A}"/>
          </ac:picMkLst>
        </pc:picChg>
        <pc:picChg chg="add del mod">
          <ac:chgData name="Dominik Hansen" userId="7a3cbb8e5b528dbf" providerId="LiveId" clId="{C669DAF3-F08B-5F4B-B303-0BFF4E706659}" dt="2020-11-11T18:24:52.496" v="1799" actId="478"/>
          <ac:picMkLst>
            <pc:docMk/>
            <pc:sldMk cId="4197804413" sldId="263"/>
            <ac:picMk id="9" creationId="{C59D967F-BA55-B94A-B58C-F39ECAB6FC1E}"/>
          </ac:picMkLst>
        </pc:picChg>
        <pc:picChg chg="add mod">
          <ac:chgData name="Dominik Hansen" userId="7a3cbb8e5b528dbf" providerId="LiveId" clId="{C669DAF3-F08B-5F4B-B303-0BFF4E706659}" dt="2020-11-11T18:24:46.426" v="1798"/>
          <ac:picMkLst>
            <pc:docMk/>
            <pc:sldMk cId="4197804413" sldId="263"/>
            <ac:picMk id="11" creationId="{7EC82252-627D-E644-9718-D0AA688A2771}"/>
          </ac:picMkLst>
        </pc:picChg>
      </pc:sldChg>
      <pc:sldChg chg="addSp delSp modSp mod setBg setClrOvrMap">
        <pc:chgData name="Dominik Hansen" userId="7a3cbb8e5b528dbf" providerId="LiveId" clId="{C669DAF3-F08B-5F4B-B303-0BFF4E706659}" dt="2020-11-11T18:12:32.681" v="1539" actId="26606"/>
        <pc:sldMkLst>
          <pc:docMk/>
          <pc:sldMk cId="2948358350" sldId="264"/>
        </pc:sldMkLst>
        <pc:spChg chg="mod ord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2" creationId="{9A5BE561-C00E-4CF0-BB65-D52703608640}"/>
          </ac:spMkLst>
        </pc:spChg>
        <pc:spChg chg="add del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10" creationId="{41F18803-BE79-4916-AE6B-5DE238B367F0}"/>
          </ac:spMkLst>
        </pc:spChg>
        <pc:spChg chg="add del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12" creationId="{C15229F3-7A2E-4558-98FE-7A5F69409DCE}"/>
          </ac:spMkLst>
        </pc:spChg>
        <pc:spChg chg="add del">
          <ac:chgData name="Dominik Hansen" userId="7a3cbb8e5b528dbf" providerId="LiveId" clId="{C669DAF3-F08B-5F4B-B303-0BFF4E706659}" dt="2020-11-11T18:12:30.554" v="1536" actId="26606"/>
          <ac:spMkLst>
            <pc:docMk/>
            <pc:sldMk cId="2948358350" sldId="264"/>
            <ac:spMk id="17" creationId="{60B21A5C-062F-46C2-8389-53D40F46AA26}"/>
          </ac:spMkLst>
        </pc:spChg>
        <pc:spChg chg="add del">
          <ac:chgData name="Dominik Hansen" userId="7a3cbb8e5b528dbf" providerId="LiveId" clId="{C669DAF3-F08B-5F4B-B303-0BFF4E706659}" dt="2020-11-11T18:12:30.554" v="1536" actId="26606"/>
          <ac:spMkLst>
            <pc:docMk/>
            <pc:sldMk cId="2948358350" sldId="264"/>
            <ac:spMk id="19" creationId="{8A177BCC-4208-4795-8572-4D623BA1E2A0}"/>
          </ac:spMkLst>
        </pc:spChg>
        <pc:spChg chg="add del">
          <ac:chgData name="Dominik Hansen" userId="7a3cbb8e5b528dbf" providerId="LiveId" clId="{C669DAF3-F08B-5F4B-B303-0BFF4E706659}" dt="2020-11-11T18:12:32.671" v="1538" actId="26606"/>
          <ac:spMkLst>
            <pc:docMk/>
            <pc:sldMk cId="2948358350" sldId="264"/>
            <ac:spMk id="21" creationId="{2A0E4E09-FC02-4ADC-951A-3FFA90B6FE39}"/>
          </ac:spMkLst>
        </pc:spChg>
        <pc:spChg chg="add del">
          <ac:chgData name="Dominik Hansen" userId="7a3cbb8e5b528dbf" providerId="LiveId" clId="{C669DAF3-F08B-5F4B-B303-0BFF4E706659}" dt="2020-11-11T18:12:32.671" v="1538" actId="26606"/>
          <ac:spMkLst>
            <pc:docMk/>
            <pc:sldMk cId="2948358350" sldId="264"/>
            <ac:spMk id="22" creationId="{9453FF84-60C1-4EA8-B49B-1B8C2D0C589F}"/>
          </ac:spMkLst>
        </pc:spChg>
        <pc:spChg chg="add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24" creationId="{60B21A5C-062F-46C2-8389-53D40F46AA26}"/>
          </ac:spMkLst>
        </pc:spChg>
        <pc:spChg chg="add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25" creationId="{8A177BCC-4208-4795-8572-4D623BA1E2A0}"/>
          </ac:spMkLst>
        </pc:spChg>
        <pc:picChg chg="add del mod">
          <ac:chgData name="Dominik Hansen" userId="7a3cbb8e5b528dbf" providerId="LiveId" clId="{C669DAF3-F08B-5F4B-B303-0BFF4E706659}" dt="2020-11-11T18:10:38.707" v="1507" actId="478"/>
          <ac:picMkLst>
            <pc:docMk/>
            <pc:sldMk cId="2948358350" sldId="264"/>
            <ac:picMk id="4" creationId="{301569CE-E22E-47FA-8610-B0A7CB695C1A}"/>
          </ac:picMkLst>
        </pc:picChg>
        <pc:picChg chg="add mod ord">
          <ac:chgData name="Dominik Hansen" userId="7a3cbb8e5b528dbf" providerId="LiveId" clId="{C669DAF3-F08B-5F4B-B303-0BFF4E706659}" dt="2020-11-11T18:12:32.681" v="1539" actId="26606"/>
          <ac:picMkLst>
            <pc:docMk/>
            <pc:sldMk cId="2948358350" sldId="264"/>
            <ac:picMk id="5" creationId="{68C9C71A-75EA-154A-B2D2-A51D6CB29571}"/>
          </ac:picMkLst>
        </pc:picChg>
        <pc:picChg chg="add del mod">
          <ac:chgData name="Dominik Hansen" userId="7a3cbb8e5b528dbf" providerId="LiveId" clId="{C669DAF3-F08B-5F4B-B303-0BFF4E706659}" dt="2020-11-11T18:09:46.746" v="1503"/>
          <ac:picMkLst>
            <pc:docMk/>
            <pc:sldMk cId="2948358350" sldId="264"/>
            <ac:picMk id="7" creationId="{FC2CA3F6-4988-DF4E-BFF5-27B9DBAC79E8}"/>
          </ac:picMkLst>
        </pc:picChg>
        <pc:picChg chg="add del mod">
          <ac:chgData name="Dominik Hansen" userId="7a3cbb8e5b528dbf" providerId="LiveId" clId="{C669DAF3-F08B-5F4B-B303-0BFF4E706659}" dt="2020-11-11T18:11:54.987" v="1531" actId="478"/>
          <ac:picMkLst>
            <pc:docMk/>
            <pc:sldMk cId="2948358350" sldId="264"/>
            <ac:picMk id="8" creationId="{0575BC82-3100-0447-A322-19A8E8A75888}"/>
          </ac:picMkLst>
        </pc:picChg>
        <pc:picChg chg="add mod">
          <ac:chgData name="Dominik Hansen" userId="7a3cbb8e5b528dbf" providerId="LiveId" clId="{C669DAF3-F08B-5F4B-B303-0BFF4E706659}" dt="2020-11-11T18:12:32.681" v="1539" actId="26606"/>
          <ac:picMkLst>
            <pc:docMk/>
            <pc:sldMk cId="2948358350" sldId="264"/>
            <ac:picMk id="9" creationId="{12A57800-8E12-C146-AB5A-980AA8E88062}"/>
          </ac:picMkLst>
        </pc:picChg>
      </pc:sldChg>
      <pc:sldChg chg="addSp delSp modSp add mod setBg setClrOvrMap">
        <pc:chgData name="Dominik Hansen" userId="7a3cbb8e5b528dbf" providerId="LiveId" clId="{C669DAF3-F08B-5F4B-B303-0BFF4E706659}" dt="2020-11-11T18:14:53.165" v="1555" actId="26606"/>
        <pc:sldMkLst>
          <pc:docMk/>
          <pc:sldMk cId="2722886356" sldId="331"/>
        </pc:sldMkLst>
        <pc:spChg chg="add del mod">
          <ac:chgData name="Dominik Hansen" userId="7a3cbb8e5b528dbf" providerId="LiveId" clId="{C669DAF3-F08B-5F4B-B303-0BFF4E706659}" dt="2020-11-11T18:14:50.233" v="1554" actId="478"/>
          <ac:spMkLst>
            <pc:docMk/>
            <pc:sldMk cId="2722886356" sldId="331"/>
            <ac:spMk id="2" creationId="{CEEB7265-9363-CF41-8F5A-F0354A61EB01}"/>
          </ac:spMkLst>
        </pc:spChg>
        <pc:spChg chg="mod ord">
          <ac:chgData name="Dominik Hansen" userId="7a3cbb8e5b528dbf" providerId="LiveId" clId="{C669DAF3-F08B-5F4B-B303-0BFF4E706659}" dt="2020-11-11T18:14:53.165" v="1555" actId="26606"/>
          <ac:spMkLst>
            <pc:docMk/>
            <pc:sldMk cId="2722886356" sldId="331"/>
            <ac:spMk id="5" creationId="{DD41ACC6-5C03-9146-8EDB-4E584986325C}"/>
          </ac:spMkLst>
        </pc:spChg>
        <pc:spChg chg="add del">
          <ac:chgData name="Dominik Hansen" userId="7a3cbb8e5b528dbf" providerId="LiveId" clId="{C669DAF3-F08B-5F4B-B303-0BFF4E706659}" dt="2020-10-23T07:31:48.684" v="80" actId="478"/>
          <ac:spMkLst>
            <pc:docMk/>
            <pc:sldMk cId="2722886356" sldId="331"/>
            <ac:spMk id="6" creationId="{40CB1939-1B88-214D-AED1-53337A052E65}"/>
          </ac:spMkLst>
        </pc:spChg>
        <pc:spChg chg="add del">
          <ac:chgData name="Dominik Hansen" userId="7a3cbb8e5b528dbf" providerId="LiveId" clId="{C669DAF3-F08B-5F4B-B303-0BFF4E706659}" dt="2020-11-11T18:13:35.264" v="1543" actId="26606"/>
          <ac:spMkLst>
            <pc:docMk/>
            <pc:sldMk cId="2722886356" sldId="331"/>
            <ac:spMk id="12" creationId="{DCFD1A13-2B88-47B7-AAE9-AD6F3296EE2F}"/>
          </ac:spMkLst>
        </pc:spChg>
        <pc:spChg chg="add del">
          <ac:chgData name="Dominik Hansen" userId="7a3cbb8e5b528dbf" providerId="LiveId" clId="{C669DAF3-F08B-5F4B-B303-0BFF4E706659}" dt="2020-11-11T18:13:35.264" v="1543" actId="26606"/>
          <ac:spMkLst>
            <pc:docMk/>
            <pc:sldMk cId="2722886356" sldId="331"/>
            <ac:spMk id="14" creationId="{F5CE4102-C93A-420A-98A7-5A7DD0C5C5B1}"/>
          </ac:spMkLst>
        </pc:spChg>
        <pc:spChg chg="add del">
          <ac:chgData name="Dominik Hansen" userId="7a3cbb8e5b528dbf" providerId="LiveId" clId="{C669DAF3-F08B-5F4B-B303-0BFF4E706659}" dt="2020-11-11T18:14:53.165" v="1555" actId="26606"/>
          <ac:spMkLst>
            <pc:docMk/>
            <pc:sldMk cId="2722886356" sldId="331"/>
            <ac:spMk id="19" creationId="{C62225A2-D3F0-45D1-9C47-B10375316553}"/>
          </ac:spMkLst>
        </pc:spChg>
        <pc:spChg chg="add del">
          <ac:chgData name="Dominik Hansen" userId="7a3cbb8e5b528dbf" providerId="LiveId" clId="{C669DAF3-F08B-5F4B-B303-0BFF4E706659}" dt="2020-11-11T18:14:53.165" v="1555" actId="26606"/>
          <ac:spMkLst>
            <pc:docMk/>
            <pc:sldMk cId="2722886356" sldId="331"/>
            <ac:spMk id="21" creationId="{1B9FBFA8-6AF4-4091-9C8B-DEC6D89338F0}"/>
          </ac:spMkLst>
        </pc:spChg>
        <pc:spChg chg="add">
          <ac:chgData name="Dominik Hansen" userId="7a3cbb8e5b528dbf" providerId="LiveId" clId="{C669DAF3-F08B-5F4B-B303-0BFF4E706659}" dt="2020-11-11T18:14:53.165" v="1555" actId="26606"/>
          <ac:spMkLst>
            <pc:docMk/>
            <pc:sldMk cId="2722886356" sldId="331"/>
            <ac:spMk id="23" creationId="{46C2E80F-49A6-4372-B103-219D417A55ED}"/>
          </ac:spMkLst>
        </pc:spChg>
        <pc:spChg chg="add del">
          <ac:chgData name="Dominik Hansen" userId="7a3cbb8e5b528dbf" providerId="LiveId" clId="{C669DAF3-F08B-5F4B-B303-0BFF4E706659}" dt="2020-11-11T18:14:47.571" v="1552" actId="26606"/>
          <ac:spMkLst>
            <pc:docMk/>
            <pc:sldMk cId="2722886356" sldId="331"/>
            <ac:spMk id="26" creationId="{46C2E80F-49A6-4372-B103-219D417A55ED}"/>
          </ac:spMkLst>
        </pc:spChg>
        <pc:picChg chg="mod ord">
          <ac:chgData name="Dominik Hansen" userId="7a3cbb8e5b528dbf" providerId="LiveId" clId="{C669DAF3-F08B-5F4B-B303-0BFF4E706659}" dt="2020-11-11T18:14:53.165" v="1555" actId="26606"/>
          <ac:picMkLst>
            <pc:docMk/>
            <pc:sldMk cId="2722886356" sldId="331"/>
            <ac:picMk id="4" creationId="{1333FD91-A291-49A2-A84C-4C211934BA95}"/>
          </ac:picMkLst>
        </pc:picChg>
        <pc:picChg chg="add mod ord">
          <ac:chgData name="Dominik Hansen" userId="7a3cbb8e5b528dbf" providerId="LiveId" clId="{C669DAF3-F08B-5F4B-B303-0BFF4E706659}" dt="2020-11-11T18:14:53.165" v="1555" actId="26606"/>
          <ac:picMkLst>
            <pc:docMk/>
            <pc:sldMk cId="2722886356" sldId="331"/>
            <ac:picMk id="7" creationId="{62C7592A-E072-344B-9EAF-181C6A1108FE}"/>
          </ac:picMkLst>
        </pc:picChg>
        <pc:picChg chg="del mod">
          <ac:chgData name="Dominik Hansen" userId="7a3cbb8e5b528dbf" providerId="LiveId" clId="{C669DAF3-F08B-5F4B-B303-0BFF4E706659}" dt="2020-10-23T07:30:19.691" v="71" actId="21"/>
          <ac:picMkLst>
            <pc:docMk/>
            <pc:sldMk cId="2722886356" sldId="331"/>
            <ac:picMk id="25602" creationId="{C0D4A041-9659-41E3-8C65-478FC0851D6B}"/>
          </ac:picMkLst>
        </pc:picChg>
      </pc:sldChg>
      <pc:sldChg chg="new del">
        <pc:chgData name="Dominik Hansen" userId="7a3cbb8e5b528dbf" providerId="LiveId" clId="{C669DAF3-F08B-5F4B-B303-0BFF4E706659}" dt="2020-11-11T18:15:21.435" v="1558" actId="2696"/>
        <pc:sldMkLst>
          <pc:docMk/>
          <pc:sldMk cId="361283171" sldId="332"/>
        </pc:sldMkLst>
      </pc:sldChg>
      <pc:sldChg chg="addSp delSp modSp new del">
        <pc:chgData name="Dominik Hansen" userId="7a3cbb8e5b528dbf" providerId="LiveId" clId="{C669DAF3-F08B-5F4B-B303-0BFF4E706659}" dt="2020-10-23T07:32:18.177" v="86" actId="2696"/>
        <pc:sldMkLst>
          <pc:docMk/>
          <pc:sldMk cId="1412517827" sldId="332"/>
        </pc:sldMkLst>
        <pc:picChg chg="add del mod">
          <ac:chgData name="Dominik Hansen" userId="7a3cbb8e5b528dbf" providerId="LiveId" clId="{C669DAF3-F08B-5F4B-B303-0BFF4E706659}" dt="2020-10-23T07:30:59.500" v="76" actId="21"/>
          <ac:picMkLst>
            <pc:docMk/>
            <pc:sldMk cId="1412517827" sldId="332"/>
            <ac:picMk id="4" creationId="{5EDB7632-C5A5-E24C-9263-31FAE70049E3}"/>
          </ac:picMkLst>
        </pc:picChg>
      </pc:sldChg>
      <pc:sldChg chg="addSp delSp modSp add mod">
        <pc:chgData name="Dominik Hansen" userId="7a3cbb8e5b528dbf" providerId="LiveId" clId="{C669DAF3-F08B-5F4B-B303-0BFF4E706659}" dt="2020-11-11T18:23:31.150" v="1782" actId="1076"/>
        <pc:sldMkLst>
          <pc:docMk/>
          <pc:sldMk cId="3265730329" sldId="332"/>
        </pc:sldMkLst>
        <pc:spChg chg="mod">
          <ac:chgData name="Dominik Hansen" userId="7a3cbb8e5b528dbf" providerId="LiveId" clId="{C669DAF3-F08B-5F4B-B303-0BFF4E706659}" dt="2020-11-11T18:22:41.350" v="1769" actId="20577"/>
          <ac:spMkLst>
            <pc:docMk/>
            <pc:sldMk cId="3265730329" sldId="332"/>
            <ac:spMk id="4" creationId="{725BC93A-F5AB-594F-901C-7E1557B7FD54}"/>
          </ac:spMkLst>
        </pc:spChg>
        <pc:spChg chg="mod">
          <ac:chgData name="Dominik Hansen" userId="7a3cbb8e5b528dbf" providerId="LiveId" clId="{C669DAF3-F08B-5F4B-B303-0BFF4E706659}" dt="2020-11-11T18:22:52.431" v="1773" actId="1076"/>
          <ac:spMkLst>
            <pc:docMk/>
            <pc:sldMk cId="3265730329" sldId="332"/>
            <ac:spMk id="12" creationId="{396541C4-DFDC-4BC8-A1C7-97FBD45FD47B}"/>
          </ac:spMkLst>
        </pc:spChg>
        <pc:spChg chg="mod">
          <ac:chgData name="Dominik Hansen" userId="7a3cbb8e5b528dbf" providerId="LiveId" clId="{C669DAF3-F08B-5F4B-B303-0BFF4E706659}" dt="2020-11-11T18:23:10.568" v="1779" actId="1076"/>
          <ac:spMkLst>
            <pc:docMk/>
            <pc:sldMk cId="3265730329" sldId="332"/>
            <ac:spMk id="19" creationId="{E9438146-92B3-CF46-8ADC-371C29311124}"/>
          </ac:spMkLst>
        </pc:spChg>
        <pc:spChg chg="del">
          <ac:chgData name="Dominik Hansen" userId="7a3cbb8e5b528dbf" providerId="LiveId" clId="{C669DAF3-F08B-5F4B-B303-0BFF4E706659}" dt="2020-11-11T18:21:42.115" v="1715" actId="478"/>
          <ac:spMkLst>
            <pc:docMk/>
            <pc:sldMk cId="3265730329" sldId="332"/>
            <ac:spMk id="21" creationId="{A43E4B98-20E7-6742-B1D2-C858ECC23693}"/>
          </ac:spMkLst>
        </pc:spChg>
        <pc:spChg chg="mod">
          <ac:chgData name="Dominik Hansen" userId="7a3cbb8e5b528dbf" providerId="LiveId" clId="{C669DAF3-F08B-5F4B-B303-0BFF4E706659}" dt="2020-11-11T18:23:05.347" v="1777" actId="1076"/>
          <ac:spMkLst>
            <pc:docMk/>
            <pc:sldMk cId="3265730329" sldId="332"/>
            <ac:spMk id="24" creationId="{5D165BD8-9290-A84B-A2EC-125F6189FD05}"/>
          </ac:spMkLst>
        </pc:spChg>
        <pc:spChg chg="add mod">
          <ac:chgData name="Dominik Hansen" userId="7a3cbb8e5b528dbf" providerId="LiveId" clId="{C669DAF3-F08B-5F4B-B303-0BFF4E706659}" dt="2020-11-11T18:23:22.609" v="1781"/>
          <ac:spMkLst>
            <pc:docMk/>
            <pc:sldMk cId="3265730329" sldId="332"/>
            <ac:spMk id="25" creationId="{2549AB2D-7630-294A-90D7-96B16A628493}"/>
          </ac:spMkLst>
        </pc:spChg>
        <pc:picChg chg="mod">
          <ac:chgData name="Dominik Hansen" userId="7a3cbb8e5b528dbf" providerId="LiveId" clId="{C669DAF3-F08B-5F4B-B303-0BFF4E706659}" dt="2020-11-11T18:22:47.384" v="1771" actId="1076"/>
          <ac:picMkLst>
            <pc:docMk/>
            <pc:sldMk cId="3265730329" sldId="332"/>
            <ac:picMk id="10" creationId="{F747302B-76EB-4CBA-BA3B-AB37DA1AB194}"/>
          </ac:picMkLst>
        </pc:picChg>
        <pc:picChg chg="del">
          <ac:chgData name="Dominik Hansen" userId="7a3cbb8e5b528dbf" providerId="LiveId" clId="{C669DAF3-F08B-5F4B-B303-0BFF4E706659}" dt="2020-11-11T18:21:43.427" v="1716" actId="478"/>
          <ac:picMkLst>
            <pc:docMk/>
            <pc:sldMk cId="3265730329" sldId="332"/>
            <ac:picMk id="14" creationId="{38646E9B-8BA5-490C-8562-4573A9176251}"/>
          </ac:picMkLst>
        </pc:picChg>
        <pc:picChg chg="del mod">
          <ac:chgData name="Dominik Hansen" userId="7a3cbb8e5b528dbf" providerId="LiveId" clId="{C669DAF3-F08B-5F4B-B303-0BFF4E706659}" dt="2020-11-11T18:19:08.142" v="1693" actId="21"/>
          <ac:picMkLst>
            <pc:docMk/>
            <pc:sldMk cId="3265730329" sldId="332"/>
            <ac:picMk id="16" creationId="{3D645172-2776-EE41-8427-1BCA17971856}"/>
          </ac:picMkLst>
        </pc:picChg>
        <pc:picChg chg="add mod">
          <ac:chgData name="Dominik Hansen" userId="7a3cbb8e5b528dbf" providerId="LiveId" clId="{C669DAF3-F08B-5F4B-B303-0BFF4E706659}" dt="2020-11-11T18:19:15.791" v="1694"/>
          <ac:picMkLst>
            <pc:docMk/>
            <pc:sldMk cId="3265730329" sldId="332"/>
            <ac:picMk id="17" creationId="{B2FEA6B4-4907-D641-890E-31C3A3ED3AAE}"/>
          </ac:picMkLst>
        </pc:picChg>
        <pc:picChg chg="add mod">
          <ac:chgData name="Dominik Hansen" userId="7a3cbb8e5b528dbf" providerId="LiveId" clId="{C669DAF3-F08B-5F4B-B303-0BFF4E706659}" dt="2020-11-11T18:23:31.150" v="1782" actId="1076"/>
          <ac:picMkLst>
            <pc:docMk/>
            <pc:sldMk cId="3265730329" sldId="332"/>
            <ac:picMk id="22" creationId="{1194AFB1-A36F-C44C-9357-F3D3142E40DD}"/>
          </ac:picMkLst>
        </pc:picChg>
        <pc:picChg chg="mod">
          <ac:chgData name="Dominik Hansen" userId="7a3cbb8e5b528dbf" providerId="LiveId" clId="{C669DAF3-F08B-5F4B-B303-0BFF4E706659}" dt="2020-11-11T18:23:00.237" v="1775" actId="1076"/>
          <ac:picMkLst>
            <pc:docMk/>
            <pc:sldMk cId="3265730329" sldId="332"/>
            <ac:picMk id="30" creationId="{BD6E4EEB-3ED4-4103-BD9C-6E4F7156D319}"/>
          </ac:picMkLst>
        </pc:picChg>
        <pc:picChg chg="add del mod">
          <ac:chgData name="Dominik Hansen" userId="7a3cbb8e5b528dbf" providerId="LiveId" clId="{C669DAF3-F08B-5F4B-B303-0BFF4E706659}" dt="2020-11-11T18:23:07.578" v="1778" actId="1076"/>
          <ac:picMkLst>
            <pc:docMk/>
            <pc:sldMk cId="3265730329" sldId="332"/>
            <ac:picMk id="34" creationId="{DE9C1903-2768-4601-A8DB-0F7EB03B8A2A}"/>
          </ac:picMkLst>
        </pc:picChg>
      </pc:sldChg>
      <pc:sldChg chg="add del">
        <pc:chgData name="Dominik Hansen" userId="7a3cbb8e5b528dbf" providerId="LiveId" clId="{C669DAF3-F08B-5F4B-B303-0BFF4E706659}" dt="2020-11-11T17:34:27.475" v="743"/>
        <pc:sldMkLst>
          <pc:docMk/>
          <pc:sldMk cId="3796979989" sldId="332"/>
        </pc:sldMkLst>
      </pc:sldChg>
      <pc:sldChg chg="new del">
        <pc:chgData name="Dominik Hansen" userId="7a3cbb8e5b528dbf" providerId="LiveId" clId="{C669DAF3-F08B-5F4B-B303-0BFF4E706659}" dt="2020-11-11T18:24:12.712" v="1789" actId="2696"/>
        <pc:sldMkLst>
          <pc:docMk/>
          <pc:sldMk cId="4129351845" sldId="333"/>
        </pc:sldMkLst>
      </pc:sldChg>
      <pc:sldChg chg="new del">
        <pc:chgData name="Dominik Hansen" userId="7a3cbb8e5b528dbf" providerId="LiveId" clId="{C669DAF3-F08B-5F4B-B303-0BFF4E706659}" dt="2020-11-11T18:24:13.113" v="1790" actId="2696"/>
        <pc:sldMkLst>
          <pc:docMk/>
          <pc:sldMk cId="878003572" sldId="334"/>
        </pc:sldMkLst>
      </pc:sldChg>
      <pc:sldChg chg="new del">
        <pc:chgData name="Dominik Hansen" userId="7a3cbb8e5b528dbf" providerId="LiveId" clId="{C669DAF3-F08B-5F4B-B303-0BFF4E706659}" dt="2020-11-11T18:24:13.488" v="1791" actId="2696"/>
        <pc:sldMkLst>
          <pc:docMk/>
          <pc:sldMk cId="3727024107" sldId="335"/>
        </pc:sldMkLst>
      </pc:sldChg>
      <pc:sldChg chg="new del">
        <pc:chgData name="Dominik Hansen" userId="7a3cbb8e5b528dbf" providerId="LiveId" clId="{C669DAF3-F08B-5F4B-B303-0BFF4E706659}" dt="2020-11-11T18:24:13.909" v="1792" actId="2696"/>
        <pc:sldMkLst>
          <pc:docMk/>
          <pc:sldMk cId="271254697" sldId="336"/>
        </pc:sldMkLst>
      </pc:sldChg>
      <pc:sldChg chg="new del">
        <pc:chgData name="Dominik Hansen" userId="7a3cbb8e5b528dbf" providerId="LiveId" clId="{C669DAF3-F08B-5F4B-B303-0BFF4E706659}" dt="2020-11-11T18:24:14.500" v="1793" actId="2696"/>
        <pc:sldMkLst>
          <pc:docMk/>
          <pc:sldMk cId="1087644246" sldId="337"/>
        </pc:sldMkLst>
      </pc:sldChg>
      <pc:sldChg chg="delSp add del mod">
        <pc:chgData name="Dominik Hansen" userId="7a3cbb8e5b528dbf" providerId="LiveId" clId="{C669DAF3-F08B-5F4B-B303-0BFF4E706659}" dt="2020-11-11T18:23:34.003" v="1783" actId="2696"/>
        <pc:sldMkLst>
          <pc:docMk/>
          <pc:sldMk cId="2301619598" sldId="338"/>
        </pc:sldMkLst>
        <pc:spChg chg="del">
          <ac:chgData name="Dominik Hansen" userId="7a3cbb8e5b528dbf" providerId="LiveId" clId="{C669DAF3-F08B-5F4B-B303-0BFF4E706659}" dt="2020-11-11T18:23:20.361" v="1780" actId="21"/>
          <ac:spMkLst>
            <pc:docMk/>
            <pc:sldMk cId="2301619598" sldId="338"/>
            <ac:spMk id="21" creationId="{A43E4B98-20E7-6742-B1D2-C858ECC23693}"/>
          </ac:spMkLst>
        </pc:spChg>
        <pc:picChg chg="del">
          <ac:chgData name="Dominik Hansen" userId="7a3cbb8e5b528dbf" providerId="LiveId" clId="{C669DAF3-F08B-5F4B-B303-0BFF4E706659}" dt="2020-11-11T18:23:20.361" v="1780" actId="21"/>
          <ac:picMkLst>
            <pc:docMk/>
            <pc:sldMk cId="2301619598" sldId="338"/>
            <ac:picMk id="14" creationId="{38646E9B-8BA5-490C-8562-4573A9176251}"/>
          </ac:picMkLst>
        </pc:picChg>
      </pc:sldChg>
      <pc:sldChg chg="add del">
        <pc:chgData name="Dominik Hansen" userId="7a3cbb8e5b528dbf" providerId="LiveId" clId="{C669DAF3-F08B-5F4B-B303-0BFF4E706659}" dt="2020-11-11T18:23:38.352" v="1784" actId="2696"/>
        <pc:sldMkLst>
          <pc:docMk/>
          <pc:sldMk cId="3774536442" sldId="339"/>
        </pc:sldMkLst>
      </pc:sldChg>
      <pc:sldChg chg="add del">
        <pc:chgData name="Dominik Hansen" userId="7a3cbb8e5b528dbf" providerId="LiveId" clId="{C669DAF3-F08B-5F4B-B303-0BFF4E706659}" dt="2020-11-11T18:23:38.395" v="1785" actId="2696"/>
        <pc:sldMkLst>
          <pc:docMk/>
          <pc:sldMk cId="2254980517" sldId="340"/>
        </pc:sldMkLst>
      </pc:sldChg>
      <pc:sldChg chg="add del">
        <pc:chgData name="Dominik Hansen" userId="7a3cbb8e5b528dbf" providerId="LiveId" clId="{C669DAF3-F08B-5F4B-B303-0BFF4E706659}" dt="2020-11-11T18:23:43.482" v="1786" actId="2696"/>
        <pc:sldMkLst>
          <pc:docMk/>
          <pc:sldMk cId="2886743253" sldId="341"/>
        </pc:sldMkLst>
      </pc:sldChg>
      <pc:sldChg chg="modSp add del mod">
        <pc:chgData name="Dominik Hansen" userId="7a3cbb8e5b528dbf" providerId="LiveId" clId="{C669DAF3-F08B-5F4B-B303-0BFF4E706659}" dt="2020-11-11T18:24:12.114" v="1788" actId="2696"/>
        <pc:sldMkLst>
          <pc:docMk/>
          <pc:sldMk cId="875652161" sldId="342"/>
        </pc:sldMkLst>
        <pc:spChg chg="mod">
          <ac:chgData name="Dominik Hansen" userId="7a3cbb8e5b528dbf" providerId="LiveId" clId="{C669DAF3-F08B-5F4B-B303-0BFF4E706659}" dt="2020-11-11T18:24:03.233" v="1787" actId="122"/>
          <ac:spMkLst>
            <pc:docMk/>
            <pc:sldMk cId="875652161" sldId="342"/>
            <ac:spMk id="4" creationId="{725BC93A-F5AB-594F-901C-7E1557B7FD54}"/>
          </ac:spMkLst>
        </pc:spChg>
      </pc:sldChg>
    </pc:docChg>
  </pc:docChgLst>
  <pc:docChgLst>
    <pc:chgData name="Dominik Hansen" userId="7a3cbb8e5b528dbf" providerId="LiveId" clId="{7B0B0C51-B2BA-394D-BED1-498311818611}"/>
    <pc:docChg chg="addSld modSld">
      <pc:chgData name="Dominik Hansen" userId="7a3cbb8e5b528dbf" providerId="LiveId" clId="{7B0B0C51-B2BA-394D-BED1-498311818611}" dt="2022-10-11T14:19:59.459" v="0"/>
      <pc:docMkLst>
        <pc:docMk/>
      </pc:docMkLst>
      <pc:sldChg chg="add">
        <pc:chgData name="Dominik Hansen" userId="7a3cbb8e5b528dbf" providerId="LiveId" clId="{7B0B0C51-B2BA-394D-BED1-498311818611}" dt="2022-10-11T14:19:59.459" v="0"/>
        <pc:sldMkLst>
          <pc:docMk/>
          <pc:sldMk cId="4271758479" sldId="342"/>
        </pc:sldMkLst>
      </pc:sldChg>
    </pc:docChg>
  </pc:docChgLst>
  <pc:docChgLst>
    <pc:chgData name="Dominik Hansen" userId="7a3cbb8e5b528dbf" providerId="LiveId" clId="{E0A4F818-1690-4322-8348-D5A30F415014}"/>
    <pc:docChg chg="undo redo custSel mod addSld delSld modSld sldOrd">
      <pc:chgData name="Dominik Hansen" userId="7a3cbb8e5b528dbf" providerId="LiveId" clId="{E0A4F818-1690-4322-8348-D5A30F415014}" dt="2020-12-29T18:41:55.776" v="1766" actId="1592"/>
      <pc:docMkLst>
        <pc:docMk/>
      </pc:docMkLst>
      <pc:sldChg chg="modSp add del mod">
        <pc:chgData name="Dominik Hansen" userId="7a3cbb8e5b528dbf" providerId="LiveId" clId="{E0A4F818-1690-4322-8348-D5A30F415014}" dt="2020-12-29T17:03:42.773" v="66" actId="2696"/>
        <pc:sldMkLst>
          <pc:docMk/>
          <pc:sldMk cId="3589995796" sldId="257"/>
        </pc:sldMkLst>
        <pc:spChg chg="mod">
          <ac:chgData name="Dominik Hansen" userId="7a3cbb8e5b528dbf" providerId="LiveId" clId="{E0A4F818-1690-4322-8348-D5A30F415014}" dt="2020-12-29T17:00:26.841" v="12" actId="20577"/>
          <ac:spMkLst>
            <pc:docMk/>
            <pc:sldMk cId="3589995796" sldId="257"/>
            <ac:spMk id="19" creationId="{E9438146-92B3-CF46-8ADC-371C29311124}"/>
          </ac:spMkLst>
        </pc:spChg>
      </pc:sldChg>
      <pc:sldChg chg="addSp delSp modSp mod setBg setClrOvrMap">
        <pc:chgData name="Dominik Hansen" userId="7a3cbb8e5b528dbf" providerId="LiveId" clId="{E0A4F818-1690-4322-8348-D5A30F415014}" dt="2020-12-29T17:49:07.253" v="1033"/>
        <pc:sldMkLst>
          <pc:docMk/>
          <pc:sldMk cId="599460155" sldId="259"/>
        </pc:sldMkLst>
        <pc:spChg chg="mod ord">
          <ac:chgData name="Dominik Hansen" userId="7a3cbb8e5b528dbf" providerId="LiveId" clId="{E0A4F818-1690-4322-8348-D5A30F415014}" dt="2020-12-29T17:49:07.253" v="1033"/>
          <ac:spMkLst>
            <pc:docMk/>
            <pc:sldMk cId="599460155" sldId="259"/>
            <ac:spMk id="6" creationId="{0E183850-2EE4-2E48-9B82-A3F9193B4FB4}"/>
          </ac:spMkLst>
        </pc:spChg>
        <pc:spChg chg="del mod">
          <ac:chgData name="Dominik Hansen" userId="7a3cbb8e5b528dbf" providerId="LiveId" clId="{E0A4F818-1690-4322-8348-D5A30F415014}" dt="2020-12-29T17:43:29.206" v="950" actId="478"/>
          <ac:spMkLst>
            <pc:docMk/>
            <pc:sldMk cId="599460155" sldId="259"/>
            <ac:spMk id="7" creationId="{4AE4C475-03F3-C243-8BCA-C06E50A4185C}"/>
          </ac:spMkLst>
        </pc:spChg>
        <pc:spChg chg="mod ord">
          <ac:chgData name="Dominik Hansen" userId="7a3cbb8e5b528dbf" providerId="LiveId" clId="{E0A4F818-1690-4322-8348-D5A30F415014}" dt="2020-12-29T17:46:40.870" v="1001" actId="1076"/>
          <ac:spMkLst>
            <pc:docMk/>
            <pc:sldMk cId="599460155" sldId="259"/>
            <ac:spMk id="11" creationId="{403E1A05-D3BA-9D4C-A558-EA7A76C61149}"/>
          </ac:spMkLst>
        </pc:spChg>
        <pc:spChg chg="add del mod">
          <ac:chgData name="Dominik Hansen" userId="7a3cbb8e5b528dbf" providerId="LiveId" clId="{E0A4F818-1690-4322-8348-D5A30F415014}" dt="2020-12-29T17:43:30.224" v="951" actId="478"/>
          <ac:spMkLst>
            <pc:docMk/>
            <pc:sldMk cId="599460155" sldId="259"/>
            <ac:spMk id="13" creationId="{55F7E5BE-B8E9-274D-B60D-F3DC294193C9}"/>
          </ac:spMkLst>
        </pc:spChg>
        <pc:spChg chg="add del">
          <ac:chgData name="Dominik Hansen" userId="7a3cbb8e5b528dbf" providerId="LiveId" clId="{E0A4F818-1690-4322-8348-D5A30F415014}" dt="2020-12-29T17:43:13.794" v="947" actId="26606"/>
          <ac:spMkLst>
            <pc:docMk/>
            <pc:sldMk cId="599460155" sldId="259"/>
            <ac:spMk id="15" creationId="{8ABFE404-8D65-4573-A3EF-6DF477936BA3}"/>
          </ac:spMkLst>
        </pc:spChg>
        <pc:spChg chg="add">
          <ac:chgData name="Dominik Hansen" userId="7a3cbb8e5b528dbf" providerId="LiveId" clId="{E0A4F818-1690-4322-8348-D5A30F415014}" dt="2020-12-29T17:43:39.586" v="952" actId="26606"/>
          <ac:spMkLst>
            <pc:docMk/>
            <pc:sldMk cId="599460155" sldId="259"/>
            <ac:spMk id="17" creationId="{27BDFED6-6E33-4606-AFE2-886ADB1C018E}"/>
          </ac:spMkLst>
        </pc:spChg>
        <pc:spChg chg="add">
          <ac:chgData name="Dominik Hansen" userId="7a3cbb8e5b528dbf" providerId="LiveId" clId="{E0A4F818-1690-4322-8348-D5A30F415014}" dt="2020-12-29T17:43:39.586" v="952" actId="26606"/>
          <ac:spMkLst>
            <pc:docMk/>
            <pc:sldMk cId="599460155" sldId="259"/>
            <ac:spMk id="19" creationId="{890DEF05-784E-4B61-89E4-04C4ECF4E5A0}"/>
          </ac:spMkLst>
        </pc:spChg>
        <pc:picChg chg="mod ord">
          <ac:chgData name="Dominik Hansen" userId="7a3cbb8e5b528dbf" providerId="LiveId" clId="{E0A4F818-1690-4322-8348-D5A30F415014}" dt="2020-12-29T17:43:39.586" v="952" actId="26606"/>
          <ac:picMkLst>
            <pc:docMk/>
            <pc:sldMk cId="599460155" sldId="259"/>
            <ac:picMk id="8" creationId="{BB025898-5E29-4627-AF65-DBFF1CAA8E53}"/>
          </ac:picMkLst>
        </pc:picChg>
        <pc:picChg chg="add del ord">
          <ac:chgData name="Dominik Hansen" userId="7a3cbb8e5b528dbf" providerId="LiveId" clId="{E0A4F818-1690-4322-8348-D5A30F415014}" dt="2020-12-29T17:43:56.944" v="956" actId="478"/>
          <ac:picMkLst>
            <pc:docMk/>
            <pc:sldMk cId="599460155" sldId="259"/>
            <ac:picMk id="9" creationId="{BD3955CD-DF74-1D40-83C7-31FD7F9D49D1}"/>
          </ac:picMkLst>
        </pc:picChg>
        <pc:picChg chg="mod">
          <ac:chgData name="Dominik Hansen" userId="7a3cbb8e5b528dbf" providerId="LiveId" clId="{E0A4F818-1690-4322-8348-D5A30F415014}" dt="2020-12-29T17:46:53.806" v="1003" actId="1076"/>
          <ac:picMkLst>
            <pc:docMk/>
            <pc:sldMk cId="599460155" sldId="259"/>
            <ac:picMk id="12" creationId="{67D7F5F5-560E-9846-A8A8-EA283D15188B}"/>
          </ac:picMkLst>
        </pc:picChg>
        <pc:picChg chg="add mod">
          <ac:chgData name="Dominik Hansen" userId="7a3cbb8e5b528dbf" providerId="LiveId" clId="{E0A4F818-1690-4322-8348-D5A30F415014}" dt="2020-12-29T17:46:44.600" v="1002" actId="1076"/>
          <ac:picMkLst>
            <pc:docMk/>
            <pc:sldMk cId="599460155" sldId="259"/>
            <ac:picMk id="18" creationId="{17F5F291-D0E6-4433-A488-42C699BDC70B}"/>
          </ac:picMkLst>
        </pc:picChg>
        <pc:cxnChg chg="add">
          <ac:chgData name="Dominik Hansen" userId="7a3cbb8e5b528dbf" providerId="LiveId" clId="{E0A4F818-1690-4322-8348-D5A30F415014}" dt="2020-12-29T17:43:39.586" v="952" actId="26606"/>
          <ac:cxnSpMkLst>
            <pc:docMk/>
            <pc:sldMk cId="599460155" sldId="259"/>
            <ac:cxnSpMk id="14" creationId="{C41BAEC7-F7B0-4224-8B18-8F74B7D87F0B}"/>
          </ac:cxnSpMkLst>
        </pc:cxnChg>
        <pc:cxnChg chg="add del">
          <ac:chgData name="Dominik Hansen" userId="7a3cbb8e5b528dbf" providerId="LiveId" clId="{E0A4F818-1690-4322-8348-D5A30F415014}" dt="2020-12-29T17:43:13.794" v="947" actId="26606"/>
          <ac:cxnSpMkLst>
            <pc:docMk/>
            <pc:sldMk cId="599460155" sldId="259"/>
            <ac:cxnSpMk id="16" creationId="{AF5191F1-A1C8-4AEE-8007-DF304E42B15E}"/>
          </ac:cxnSpMkLst>
        </pc:cxnChg>
      </pc:sldChg>
      <pc:sldChg chg="addSp delSp modSp mod setBg setClrOvrMap">
        <pc:chgData name="Dominik Hansen" userId="7a3cbb8e5b528dbf" providerId="LiveId" clId="{E0A4F818-1690-4322-8348-D5A30F415014}" dt="2020-12-29T18:19:51.983" v="1491" actId="20577"/>
        <pc:sldMkLst>
          <pc:docMk/>
          <pc:sldMk cId="3189209787" sldId="262"/>
        </pc:sldMkLst>
        <pc:spChg chg="mod">
          <ac:chgData name="Dominik Hansen" userId="7a3cbb8e5b528dbf" providerId="LiveId" clId="{E0A4F818-1690-4322-8348-D5A30F415014}" dt="2020-12-29T18:19:38.298" v="1488" actId="14100"/>
          <ac:spMkLst>
            <pc:docMk/>
            <pc:sldMk cId="3189209787" sldId="262"/>
            <ac:spMk id="7" creationId="{3F6E77EB-A986-0F49-81B4-7869522A63F0}"/>
          </ac:spMkLst>
        </pc:spChg>
        <pc:spChg chg="mod">
          <ac:chgData name="Dominik Hansen" userId="7a3cbb8e5b528dbf" providerId="LiveId" clId="{E0A4F818-1690-4322-8348-D5A30F415014}" dt="2020-12-29T18:19:51.983" v="1491" actId="20577"/>
          <ac:spMkLst>
            <pc:docMk/>
            <pc:sldMk cId="3189209787" sldId="262"/>
            <ac:spMk id="12" creationId="{BB606018-8385-B44F-BDB7-2671CA66C72A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38" creationId="{F98F79A4-A6C7-4101-B1E9-27E05CB7CFA0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39" creationId="{79AFCB35-9C04-4524-A0B1-57FF6865D013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40" creationId="{5A0118C5-4F8D-4CF4-BADD-53FEACC6C42A}"/>
          </ac:spMkLst>
        </pc:spChg>
        <pc:spChg chg="del mod">
          <ac:chgData name="Dominik Hansen" userId="7a3cbb8e5b528dbf" providerId="LiveId" clId="{E0A4F818-1690-4322-8348-D5A30F415014}" dt="2020-12-29T18:15:10.315" v="1445" actId="478"/>
          <ac:spMkLst>
            <pc:docMk/>
            <pc:sldMk cId="3189209787" sldId="262"/>
            <ac:spMk id="41" creationId="{8B1C117D-2623-4314-8746-E25305BEBDF8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43" creationId="{D11AD2AD-0BA0-4DD3-8EEA-84686A0E718C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45" creationId="{83C8019B-3985-409B-9B87-494B974EE9A2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50" creationId="{9E5C5460-229E-46C8-A712-CC317985420F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52" creationId="{B85A4DB3-61AA-49A1-85A9-B3397CD519AB}"/>
          </ac:spMkLst>
        </pc:spChg>
        <pc:spChg chg="add del">
          <ac:chgData name="Dominik Hansen" userId="7a3cbb8e5b528dbf" providerId="LiveId" clId="{E0A4F818-1690-4322-8348-D5A30F415014}" dt="2020-12-29T18:15:22.845" v="1449" actId="26606"/>
          <ac:spMkLst>
            <pc:docMk/>
            <pc:sldMk cId="3189209787" sldId="262"/>
            <ac:spMk id="61" creationId="{5A0118C5-4F8D-4CF4-BADD-53FEACC6C42A}"/>
          </ac:spMkLst>
        </pc:spChg>
        <pc:spChg chg="add del">
          <ac:chgData name="Dominik Hansen" userId="7a3cbb8e5b528dbf" providerId="LiveId" clId="{E0A4F818-1690-4322-8348-D5A30F415014}" dt="2020-12-29T18:15:47.382" v="1454" actId="26606"/>
          <ac:spMkLst>
            <pc:docMk/>
            <pc:sldMk cId="3189209787" sldId="262"/>
            <ac:spMk id="71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8:17:05.705" v="1465" actId="26606"/>
          <ac:spMkLst>
            <pc:docMk/>
            <pc:sldMk cId="3189209787" sldId="262"/>
            <ac:spMk id="78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17:05.705" v="1465" actId="26606"/>
          <ac:spMkLst>
            <pc:docMk/>
            <pc:sldMk cId="3189209787" sldId="262"/>
            <ac:spMk id="80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17:56.132" v="1471" actId="26606"/>
          <ac:spMkLst>
            <pc:docMk/>
            <pc:sldMk cId="3189209787" sldId="262"/>
            <ac:spMk id="82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17:56.132" v="1471" actId="26606"/>
          <ac:spMkLst>
            <pc:docMk/>
            <pc:sldMk cId="3189209787" sldId="262"/>
            <ac:spMk id="84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19:18.127" v="1483" actId="26606"/>
          <ac:spMkLst>
            <pc:docMk/>
            <pc:sldMk cId="3189209787" sldId="262"/>
            <ac:spMk id="87" creationId="{FA69AAE0-49D5-4C8B-8BA2-55898C00E05E}"/>
          </ac:spMkLst>
        </pc:spChg>
        <pc:spChg chg="add del">
          <ac:chgData name="Dominik Hansen" userId="7a3cbb8e5b528dbf" providerId="LiveId" clId="{E0A4F818-1690-4322-8348-D5A30F415014}" dt="2020-12-29T18:19:24.391" v="1485" actId="26606"/>
          <ac:spMkLst>
            <pc:docMk/>
            <pc:sldMk cId="3189209787" sldId="262"/>
            <ac:spMk id="89" creationId="{5A55B759-31A7-423C-9BC2-A8BC09FE98B9}"/>
          </ac:spMkLst>
        </pc:spChg>
        <pc:spChg chg="add del">
          <ac:chgData name="Dominik Hansen" userId="7a3cbb8e5b528dbf" providerId="LiveId" clId="{E0A4F818-1690-4322-8348-D5A30F415014}" dt="2020-12-29T18:19:24.391" v="1485" actId="26606"/>
          <ac:spMkLst>
            <pc:docMk/>
            <pc:sldMk cId="3189209787" sldId="262"/>
            <ac:spMk id="91" creationId="{617D17FB-975C-487E-8519-38E547609E33}"/>
          </ac:spMkLst>
        </pc:spChg>
        <pc:spChg chg="add del">
          <ac:chgData name="Dominik Hansen" userId="7a3cbb8e5b528dbf" providerId="LiveId" clId="{E0A4F818-1690-4322-8348-D5A30F415014}" dt="2020-12-29T18:16:55.403" v="1458" actId="26606"/>
          <ac:spMkLst>
            <pc:docMk/>
            <pc:sldMk cId="3189209787" sldId="262"/>
            <ac:spMk id="135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16:55.403" v="1458" actId="26606"/>
          <ac:spMkLst>
            <pc:docMk/>
            <pc:sldMk cId="3189209787" sldId="262"/>
            <ac:spMk id="137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17:04.919" v="1462" actId="26606"/>
          <ac:spMkLst>
            <pc:docMk/>
            <pc:sldMk cId="3189209787" sldId="262"/>
            <ac:spMk id="139" creationId="{A9F66240-8C38-4069-A5C9-2D3FCD97EDAD}"/>
          </ac:spMkLst>
        </pc:spChg>
        <pc:spChg chg="add del">
          <ac:chgData name="Dominik Hansen" userId="7a3cbb8e5b528dbf" providerId="LiveId" clId="{E0A4F818-1690-4322-8348-D5A30F415014}" dt="2020-12-29T18:17:02.772" v="1460" actId="26606"/>
          <ac:spMkLst>
            <pc:docMk/>
            <pc:sldMk cId="3189209787" sldId="262"/>
            <ac:spMk id="6148" creationId="{AAB8EDC3-1C0D-4505-A2C7-839A5161FB53}"/>
          </ac:spMkLst>
        </pc:spChg>
        <pc:spChg chg="add del">
          <ac:chgData name="Dominik Hansen" userId="7a3cbb8e5b528dbf" providerId="LiveId" clId="{E0A4F818-1690-4322-8348-D5A30F415014}" dt="2020-12-29T18:17:02.772" v="1460" actId="26606"/>
          <ac:spMkLst>
            <pc:docMk/>
            <pc:sldMk cId="3189209787" sldId="262"/>
            <ac:spMk id="6149" creationId="{2069E294-3813-4588-9E9C-AEA08F9C4DA1}"/>
          </ac:spMkLst>
        </pc:spChg>
        <pc:spChg chg="add del">
          <ac:chgData name="Dominik Hansen" userId="7a3cbb8e5b528dbf" providerId="LiveId" clId="{E0A4F818-1690-4322-8348-D5A30F415014}" dt="2020-12-29T18:17:04.919" v="1462" actId="26606"/>
          <ac:spMkLst>
            <pc:docMk/>
            <pc:sldMk cId="3189209787" sldId="262"/>
            <ac:spMk id="6151" creationId="{68A4132F-DEC6-4332-A00C-A11AD4519B6C}"/>
          </ac:spMkLst>
        </pc:spChg>
        <pc:spChg chg="add del">
          <ac:chgData name="Dominik Hansen" userId="7a3cbb8e5b528dbf" providerId="LiveId" clId="{E0A4F818-1690-4322-8348-D5A30F415014}" dt="2020-12-29T18:17:04.919" v="1462" actId="26606"/>
          <ac:spMkLst>
            <pc:docMk/>
            <pc:sldMk cId="3189209787" sldId="262"/>
            <ac:spMk id="6152" creationId="{9B38642C-62C4-4E31-A5D3-BB1DD8CA3942}"/>
          </ac:spMkLst>
        </pc:spChg>
        <pc:spChg chg="add del">
          <ac:chgData name="Dominik Hansen" userId="7a3cbb8e5b528dbf" providerId="LiveId" clId="{E0A4F818-1690-4322-8348-D5A30F415014}" dt="2020-12-29T18:17:05.700" v="1464" actId="26606"/>
          <ac:spMkLst>
            <pc:docMk/>
            <pc:sldMk cId="3189209787" sldId="262"/>
            <ac:spMk id="6154" creationId="{99F1FFA9-D672-408C-9220-ADEEC6ABDD09}"/>
          </ac:spMkLst>
        </pc:spChg>
        <pc:spChg chg="add del">
          <ac:chgData name="Dominik Hansen" userId="7a3cbb8e5b528dbf" providerId="LiveId" clId="{E0A4F818-1690-4322-8348-D5A30F415014}" dt="2020-12-29T18:18:00.006" v="1474" actId="26606"/>
          <ac:spMkLst>
            <pc:docMk/>
            <pc:sldMk cId="3189209787" sldId="262"/>
            <ac:spMk id="6156" creationId="{AAB8EDC3-1C0D-4505-A2C7-839A5161FB53}"/>
          </ac:spMkLst>
        </pc:spChg>
        <pc:spChg chg="add del">
          <ac:chgData name="Dominik Hansen" userId="7a3cbb8e5b528dbf" providerId="LiveId" clId="{E0A4F818-1690-4322-8348-D5A30F415014}" dt="2020-12-29T18:18:00.006" v="1474" actId="26606"/>
          <ac:spMkLst>
            <pc:docMk/>
            <pc:sldMk cId="3189209787" sldId="262"/>
            <ac:spMk id="6157" creationId="{2069E294-3813-4588-9E9C-AEA08F9C4DA1}"/>
          </ac:spMkLst>
        </pc:spChg>
        <pc:spChg chg="add del">
          <ac:chgData name="Dominik Hansen" userId="7a3cbb8e5b528dbf" providerId="LiveId" clId="{E0A4F818-1690-4322-8348-D5A30F415014}" dt="2020-12-29T18:17:59.995" v="1473" actId="26606"/>
          <ac:spMkLst>
            <pc:docMk/>
            <pc:sldMk cId="3189209787" sldId="262"/>
            <ac:spMk id="6159" creationId="{AAB8EDC3-1C0D-4505-A2C7-839A5161FB53}"/>
          </ac:spMkLst>
        </pc:spChg>
        <pc:spChg chg="add del">
          <ac:chgData name="Dominik Hansen" userId="7a3cbb8e5b528dbf" providerId="LiveId" clId="{E0A4F818-1690-4322-8348-D5A30F415014}" dt="2020-12-29T18:17:59.995" v="1473" actId="26606"/>
          <ac:spMkLst>
            <pc:docMk/>
            <pc:sldMk cId="3189209787" sldId="262"/>
            <ac:spMk id="6160" creationId="{2069E294-3813-4588-9E9C-AEA08F9C4DA1}"/>
          </ac:spMkLst>
        </pc:spChg>
        <pc:spChg chg="add del">
          <ac:chgData name="Dominik Hansen" userId="7a3cbb8e5b528dbf" providerId="LiveId" clId="{E0A4F818-1690-4322-8348-D5A30F415014}" dt="2020-12-29T18:19:24.406" v="1486" actId="26606"/>
          <ac:spMkLst>
            <pc:docMk/>
            <pc:sldMk cId="3189209787" sldId="262"/>
            <ac:spMk id="6162" creationId="{889AE703-9EC1-473D-8723-8E991E88520E}"/>
          </ac:spMkLst>
        </pc:spChg>
        <pc:spChg chg="add del">
          <ac:chgData name="Dominik Hansen" userId="7a3cbb8e5b528dbf" providerId="LiveId" clId="{E0A4F818-1690-4322-8348-D5A30F415014}" dt="2020-12-29T18:19:24.391" v="1485" actId="26606"/>
          <ac:spMkLst>
            <pc:docMk/>
            <pc:sldMk cId="3189209787" sldId="262"/>
            <ac:spMk id="6164" creationId="{0DE6A193-4755-479A-BC6F-A7EBCA73BE1A}"/>
          </ac:spMkLst>
        </pc:spChg>
        <pc:spChg chg="add">
          <ac:chgData name="Dominik Hansen" userId="7a3cbb8e5b528dbf" providerId="LiveId" clId="{E0A4F818-1690-4322-8348-D5A30F415014}" dt="2020-12-29T18:19:24.406" v="1486" actId="26606"/>
          <ac:spMkLst>
            <pc:docMk/>
            <pc:sldMk cId="3189209787" sldId="262"/>
            <ac:spMk id="6166" creationId="{60B21A5C-062F-46C2-8389-53D40F46AA26}"/>
          </ac:spMkLst>
        </pc:spChg>
        <pc:spChg chg="add">
          <ac:chgData name="Dominik Hansen" userId="7a3cbb8e5b528dbf" providerId="LiveId" clId="{E0A4F818-1690-4322-8348-D5A30F415014}" dt="2020-12-29T18:19:24.406" v="1486" actId="26606"/>
          <ac:spMkLst>
            <pc:docMk/>
            <pc:sldMk cId="3189209787" sldId="262"/>
            <ac:spMk id="6167" creationId="{8A177BCC-4208-4795-8572-4D623BA1E2A0}"/>
          </ac:spMkLst>
        </pc:spChg>
        <pc:grpChg chg="add del">
          <ac:chgData name="Dominik Hansen" userId="7a3cbb8e5b528dbf" providerId="LiveId" clId="{E0A4F818-1690-4322-8348-D5A30F415014}" dt="2020-12-29T18:15:19.485" v="1447" actId="26606"/>
          <ac:grpSpMkLst>
            <pc:docMk/>
            <pc:sldMk cId="3189209787" sldId="262"/>
            <ac:grpSpMk id="47" creationId="{0C156BF8-7FF7-440F-BE2B-417DFFE8BFA5}"/>
          </ac:grpSpMkLst>
        </pc:grpChg>
        <pc:grpChg chg="add del">
          <ac:chgData name="Dominik Hansen" userId="7a3cbb8e5b528dbf" providerId="LiveId" clId="{E0A4F818-1690-4322-8348-D5A30F415014}" dt="2020-12-29T18:15:22.845" v="1449" actId="26606"/>
          <ac:grpSpMkLst>
            <pc:docMk/>
            <pc:sldMk cId="3189209787" sldId="262"/>
            <ac:grpSpMk id="62" creationId="{B894EFA8-F425-4D19-A94B-445388B31E20}"/>
          </ac:grpSpMkLst>
        </pc:grpChg>
        <pc:grpChg chg="add del">
          <ac:chgData name="Dominik Hansen" userId="7a3cbb8e5b528dbf" providerId="LiveId" clId="{E0A4F818-1690-4322-8348-D5A30F415014}" dt="2020-12-29T18:15:22.845" v="1449" actId="26606"/>
          <ac:grpSpMkLst>
            <pc:docMk/>
            <pc:sldMk cId="3189209787" sldId="262"/>
            <ac:grpSpMk id="65" creationId="{582A903B-6B78-4F0A-B7C9-3D80499020B8}"/>
          </ac:grpSpMkLst>
        </pc:grpChg>
        <pc:picChg chg="add del">
          <ac:chgData name="Dominik Hansen" userId="7a3cbb8e5b528dbf" providerId="LiveId" clId="{E0A4F818-1690-4322-8348-D5A30F415014}" dt="2020-12-29T18:17:46.257" v="1468" actId="478"/>
          <ac:picMkLst>
            <pc:docMk/>
            <pc:sldMk cId="3189209787" sldId="262"/>
            <ac:picMk id="2" creationId="{1A99C59F-0370-4E54-93E5-AFBF307B7957}"/>
          </ac:picMkLst>
        </pc:picChg>
        <pc:picChg chg="add del mod">
          <ac:chgData name="Dominik Hansen" userId="7a3cbb8e5b528dbf" providerId="LiveId" clId="{E0A4F818-1690-4322-8348-D5A30F415014}" dt="2020-12-29T18:14:48.225" v="1438" actId="478"/>
          <ac:picMkLst>
            <pc:docMk/>
            <pc:sldMk cId="3189209787" sldId="262"/>
            <ac:picMk id="15" creationId="{88900890-F5A6-5145-A562-5925DE7AAF2F}"/>
          </ac:picMkLst>
        </pc:picChg>
        <pc:picChg chg="add mod ord">
          <ac:chgData name="Dominik Hansen" userId="7a3cbb8e5b528dbf" providerId="LiveId" clId="{E0A4F818-1690-4322-8348-D5A30F415014}" dt="2020-12-29T18:19:24.406" v="1486" actId="26606"/>
          <ac:picMkLst>
            <pc:docMk/>
            <pc:sldMk cId="3189209787" sldId="262"/>
            <ac:picMk id="33" creationId="{4BB2FE71-D8A7-4D69-BFE8-178EACB358E1}"/>
          </ac:picMkLst>
        </pc:picChg>
        <pc:picChg chg="add del mod ord">
          <ac:chgData name="Dominik Hansen" userId="7a3cbb8e5b528dbf" providerId="LiveId" clId="{E0A4F818-1690-4322-8348-D5A30F415014}" dt="2020-12-29T18:16:41.148" v="1455" actId="478"/>
          <ac:picMkLst>
            <pc:docMk/>
            <pc:sldMk cId="3189209787" sldId="262"/>
            <ac:picMk id="35" creationId="{A6064360-F7F1-4A45-9368-76C575181A30}"/>
          </ac:picMkLst>
        </pc:picChg>
        <pc:picChg chg="add del mod">
          <ac:chgData name="Dominik Hansen" userId="7a3cbb8e5b528dbf" providerId="LiveId" clId="{E0A4F818-1690-4322-8348-D5A30F415014}" dt="2020-12-29T18:17:31.605" v="1466" actId="478"/>
          <ac:picMkLst>
            <pc:docMk/>
            <pc:sldMk cId="3189209787" sldId="262"/>
            <ac:picMk id="6146" creationId="{D5575D18-2F46-4463-A45E-C4E37E2EDC37}"/>
          </ac:picMkLst>
        </pc:picChg>
        <pc:picChg chg="add mod ord">
          <ac:chgData name="Dominik Hansen" userId="7a3cbb8e5b528dbf" providerId="LiveId" clId="{E0A4F818-1690-4322-8348-D5A30F415014}" dt="2020-12-29T18:19:24.406" v="1486" actId="26606"/>
          <ac:picMkLst>
            <pc:docMk/>
            <pc:sldMk cId="3189209787" sldId="262"/>
            <ac:picMk id="6150" creationId="{B6CC3064-EB5F-4597-A93C-7407FFFDB882}"/>
          </ac:picMkLst>
        </pc:picChg>
        <pc:cxnChg chg="add del">
          <ac:chgData name="Dominik Hansen" userId="7a3cbb8e5b528dbf" providerId="LiveId" clId="{E0A4F818-1690-4322-8348-D5A30F415014}" dt="2020-12-29T18:15:47.382" v="1454" actId="26606"/>
          <ac:cxnSpMkLst>
            <pc:docMk/>
            <pc:sldMk cId="3189209787" sldId="262"/>
            <ac:cxnSpMk id="72" creationId="{EEA38897-7BA3-4408-8083-3235339C4A60}"/>
          </ac:cxnSpMkLst>
        </pc:cxnChg>
        <pc:cxnChg chg="add del">
          <ac:chgData name="Dominik Hansen" userId="7a3cbb8e5b528dbf" providerId="LiveId" clId="{E0A4F818-1690-4322-8348-D5A30F415014}" dt="2020-12-29T18:15:47.382" v="1454" actId="26606"/>
          <ac:cxnSpMkLst>
            <pc:docMk/>
            <pc:sldMk cId="3189209787" sldId="262"/>
            <ac:cxnSpMk id="73" creationId="{F11AD06B-AB20-4097-8606-5DA00DBACE88}"/>
          </ac:cxnSpMkLst>
        </pc:cxnChg>
      </pc:sldChg>
      <pc:sldChg chg="addSp delSp modSp mod ord setBg setClrOvrMap">
        <pc:chgData name="Dominik Hansen" userId="7a3cbb8e5b528dbf" providerId="LiveId" clId="{E0A4F818-1690-4322-8348-D5A30F415014}" dt="2020-12-29T18:36:49.555" v="1721" actId="20577"/>
        <pc:sldMkLst>
          <pc:docMk/>
          <pc:sldMk cId="4197804413" sldId="263"/>
        </pc:sldMkLst>
        <pc:spChg chg="mod ord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6" creationId="{CB1DB46E-C67C-AC45-85CC-50CDB5FB43AC}"/>
          </ac:spMkLst>
        </pc:spChg>
        <pc:spChg chg="add del mod ord">
          <ac:chgData name="Dominik Hansen" userId="7a3cbb8e5b528dbf" providerId="LiveId" clId="{E0A4F818-1690-4322-8348-D5A30F415014}" dt="2020-12-29T18:22:39.729" v="1524" actId="21"/>
          <ac:spMkLst>
            <pc:docMk/>
            <pc:sldMk cId="4197804413" sldId="263"/>
            <ac:spMk id="7" creationId="{CD214E5A-CFC2-4F3C-AC9C-3AF52F6E93C9}"/>
          </ac:spMkLst>
        </pc:spChg>
        <pc:spChg chg="mod ord">
          <ac:chgData name="Dominik Hansen" userId="7a3cbb8e5b528dbf" providerId="LiveId" clId="{E0A4F818-1690-4322-8348-D5A30F415014}" dt="2020-12-29T18:36:49.555" v="1721" actId="20577"/>
          <ac:spMkLst>
            <pc:docMk/>
            <pc:sldMk cId="4197804413" sldId="263"/>
            <ac:spMk id="8" creationId="{59185359-96CC-994B-8761-7334AE4B1AEF}"/>
          </ac:spMkLst>
        </pc:spChg>
        <pc:spChg chg="add del mod">
          <ac:chgData name="Dominik Hansen" userId="7a3cbb8e5b528dbf" providerId="LiveId" clId="{E0A4F818-1690-4322-8348-D5A30F415014}" dt="2020-12-29T18:22:44.586" v="1526" actId="478"/>
          <ac:spMkLst>
            <pc:docMk/>
            <pc:sldMk cId="4197804413" sldId="263"/>
            <ac:spMk id="9" creationId="{114E5C66-E8BE-480C-90F7-F3B1D6FB4AE1}"/>
          </ac:spMkLst>
        </pc:spChg>
        <pc:spChg chg="add del">
          <ac:chgData name="Dominik Hansen" userId="7a3cbb8e5b528dbf" providerId="LiveId" clId="{E0A4F818-1690-4322-8348-D5A30F415014}" dt="2020-12-29T18:22:28.095" v="1518" actId="26606"/>
          <ac:spMkLst>
            <pc:docMk/>
            <pc:sldMk cId="4197804413" sldId="263"/>
            <ac:spMk id="71" creationId="{E49CC64F-7275-4E33-961B-0C5CDC439875}"/>
          </ac:spMkLst>
        </pc:spChg>
        <pc:spChg chg="add del">
          <ac:chgData name="Dominik Hansen" userId="7a3cbb8e5b528dbf" providerId="LiveId" clId="{E0A4F818-1690-4322-8348-D5A30F415014}" dt="2020-12-29T18:24:30.757" v="1529" actId="26606"/>
          <ac:spMkLst>
            <pc:docMk/>
            <pc:sldMk cId="4197804413" sldId="263"/>
            <ac:spMk id="73" creationId="{BCC55ACC-A2F6-403C-A3A4-D59B3734D45F}"/>
          </ac:spMkLst>
        </pc:spChg>
        <pc:spChg chg="add del">
          <ac:chgData name="Dominik Hansen" userId="7a3cbb8e5b528dbf" providerId="LiveId" clId="{E0A4F818-1690-4322-8348-D5A30F415014}" dt="2020-12-29T18:24:48.654" v="1536" actId="26606"/>
          <ac:spMkLst>
            <pc:docMk/>
            <pc:sldMk cId="4197804413" sldId="263"/>
            <ac:spMk id="75" creationId="{890DEF05-784E-4B61-89E4-04C4ECF4E5A0}"/>
          </ac:spMkLst>
        </pc:spChg>
        <pc:spChg chg="add del">
          <ac:chgData name="Dominik Hansen" userId="7a3cbb8e5b528dbf" providerId="LiveId" clId="{E0A4F818-1690-4322-8348-D5A30F415014}" dt="2020-12-29T18:24:48.646" v="1535" actId="26606"/>
          <ac:spMkLst>
            <pc:docMk/>
            <pc:sldMk cId="4197804413" sldId="263"/>
            <ac:spMk id="79" creationId="{E49CC64F-7275-4E33-961B-0C5CDC439875}"/>
          </ac:spMkLst>
        </pc:spChg>
        <pc:spChg chg="add del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81" creationId="{D84C2E9E-0B5D-4B5F-9A1F-70EBDCE39034}"/>
          </ac:spMkLst>
        </pc:spChg>
        <pc:spChg chg="add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82" creationId="{60B21A5C-062F-46C2-8389-53D40F46AA26}"/>
          </ac:spMkLst>
        </pc:spChg>
        <pc:spChg chg="add del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83" creationId="{EF36B2BE-65F4-46E3-AFDD-A9AE9E885071}"/>
          </ac:spMkLst>
        </pc:spChg>
        <pc:spChg chg="add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84" creationId="{8A177BCC-4208-4795-8572-4D623BA1E2A0}"/>
          </ac:spMkLst>
        </pc:spChg>
        <pc:spChg chg="add del">
          <ac:chgData name="Dominik Hansen" userId="7a3cbb8e5b528dbf" providerId="LiveId" clId="{E0A4F818-1690-4322-8348-D5A30F415014}" dt="2020-12-29T18:24:48.654" v="1536" actId="26606"/>
          <ac:spMkLst>
            <pc:docMk/>
            <pc:sldMk cId="4197804413" sldId="263"/>
            <ac:spMk id="7174" creationId="{22A397E7-BF60-45B2-84C7-B074B76C37A7}"/>
          </ac:spMkLst>
        </pc:spChg>
        <pc:spChg chg="add del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7178" creationId="{FB5B0058-AF13-4859-B429-4EDDE2A26F7F}"/>
          </ac:spMkLst>
        </pc:spChg>
        <pc:picChg chg="add del">
          <ac:chgData name="Dominik Hansen" userId="7a3cbb8e5b528dbf" providerId="LiveId" clId="{E0A4F818-1690-4322-8348-D5A30F415014}" dt="2020-12-29T18:24:42.087" v="1532" actId="478"/>
          <ac:picMkLst>
            <pc:docMk/>
            <pc:sldMk cId="4197804413" sldId="263"/>
            <ac:picMk id="3" creationId="{E46A5E71-6D62-4877-8AFC-59AEC74D3B38}"/>
          </ac:picMkLst>
        </pc:picChg>
        <pc:picChg chg="del">
          <ac:chgData name="Dominik Hansen" userId="7a3cbb8e5b528dbf" providerId="LiveId" clId="{E0A4F818-1690-4322-8348-D5A30F415014}" dt="2020-12-29T18:20:05.869" v="1494" actId="478"/>
          <ac:picMkLst>
            <pc:docMk/>
            <pc:sldMk cId="4197804413" sldId="263"/>
            <ac:picMk id="11" creationId="{7EC82252-627D-E644-9718-D0AA688A2771}"/>
          </ac:picMkLst>
        </pc:picChg>
        <pc:picChg chg="add mod">
          <ac:chgData name="Dominik Hansen" userId="7a3cbb8e5b528dbf" providerId="LiveId" clId="{E0A4F818-1690-4322-8348-D5A30F415014}" dt="2020-12-29T18:25:01.651" v="1538" actId="26606"/>
          <ac:picMkLst>
            <pc:docMk/>
            <pc:sldMk cId="4197804413" sldId="263"/>
            <ac:picMk id="21" creationId="{E9B01870-FD07-4023-B35D-7C5641E34736}"/>
          </ac:picMkLst>
        </pc:picChg>
        <pc:picChg chg="add del mod">
          <ac:chgData name="Dominik Hansen" userId="7a3cbb8e5b528dbf" providerId="LiveId" clId="{E0A4F818-1690-4322-8348-D5A30F415014}" dt="2020-12-29T18:22:28.652" v="1519"/>
          <ac:picMkLst>
            <pc:docMk/>
            <pc:sldMk cId="4197804413" sldId="263"/>
            <ac:picMk id="7170" creationId="{44663F2A-3C6C-431B-A29E-6630AF1C0881}"/>
          </ac:picMkLst>
        </pc:picChg>
        <pc:picChg chg="add del mod">
          <ac:chgData name="Dominik Hansen" userId="7a3cbb8e5b528dbf" providerId="LiveId" clId="{E0A4F818-1690-4322-8348-D5A30F415014}" dt="2020-12-29T18:24:42.087" v="1532" actId="478"/>
          <ac:picMkLst>
            <pc:docMk/>
            <pc:sldMk cId="4197804413" sldId="263"/>
            <ac:picMk id="7172" creationId="{D9AB7CC3-7EDC-4261-AB86-8CBB8633E7F6}"/>
          </ac:picMkLst>
        </pc:picChg>
        <pc:picChg chg="add mod">
          <ac:chgData name="Dominik Hansen" userId="7a3cbb8e5b528dbf" providerId="LiveId" clId="{E0A4F818-1690-4322-8348-D5A30F415014}" dt="2020-12-29T18:25:01.651" v="1538" actId="26606"/>
          <ac:picMkLst>
            <pc:docMk/>
            <pc:sldMk cId="4197804413" sldId="263"/>
            <ac:picMk id="7176" creationId="{E5DA69A0-9CA1-4262-95F5-506E78B2E6E9}"/>
          </ac:picMkLst>
        </pc:picChg>
        <pc:cxnChg chg="add del">
          <ac:chgData name="Dominik Hansen" userId="7a3cbb8e5b528dbf" providerId="LiveId" clId="{E0A4F818-1690-4322-8348-D5A30F415014}" dt="2020-12-29T18:24:48.654" v="1536" actId="26606"/>
          <ac:cxnSpMkLst>
            <pc:docMk/>
            <pc:sldMk cId="4197804413" sldId="263"/>
            <ac:cxnSpMk id="77" creationId="{C41BAEC7-F7B0-4224-8B18-8F74B7D87F0B}"/>
          </ac:cxnSpMkLst>
        </pc:cxnChg>
      </pc:sldChg>
      <pc:sldChg chg="addSp delSp modSp mod setBg setClrOvrMap delCm">
        <pc:chgData name="Dominik Hansen" userId="7a3cbb8e5b528dbf" providerId="LiveId" clId="{E0A4F818-1690-4322-8348-D5A30F415014}" dt="2020-12-29T18:41:55.776" v="1766" actId="1592"/>
        <pc:sldMkLst>
          <pc:docMk/>
          <pc:sldMk cId="2948358350" sldId="264"/>
        </pc:sldMkLst>
        <pc:spChg chg="mod ord">
          <ac:chgData name="Dominik Hansen" userId="7a3cbb8e5b528dbf" providerId="LiveId" clId="{E0A4F818-1690-4322-8348-D5A30F415014}" dt="2020-12-29T18:38:18.094" v="1764" actId="113"/>
          <ac:spMkLst>
            <pc:docMk/>
            <pc:sldMk cId="2948358350" sldId="264"/>
            <ac:spMk id="2" creationId="{9A5BE561-C00E-4CF0-BB65-D52703608640}"/>
          </ac:spMkLst>
        </pc:spChg>
        <pc:spChg chg="del">
          <ac:chgData name="Dominik Hansen" userId="7a3cbb8e5b528dbf" providerId="LiveId" clId="{E0A4F818-1690-4322-8348-D5A30F415014}" dt="2020-12-29T18:27:20.941" v="1572" actId="26606"/>
          <ac:spMkLst>
            <pc:docMk/>
            <pc:sldMk cId="2948358350" sldId="264"/>
            <ac:spMk id="24" creationId="{60B21A5C-062F-46C2-8389-53D40F46AA26}"/>
          </ac:spMkLst>
        </pc:spChg>
        <pc:spChg chg="del">
          <ac:chgData name="Dominik Hansen" userId="7a3cbb8e5b528dbf" providerId="LiveId" clId="{E0A4F818-1690-4322-8348-D5A30F415014}" dt="2020-12-29T18:27:20.941" v="1572" actId="26606"/>
          <ac:spMkLst>
            <pc:docMk/>
            <pc:sldMk cId="2948358350" sldId="264"/>
            <ac:spMk id="25" creationId="{8A177BCC-4208-4795-8572-4D623BA1E2A0}"/>
          </ac:spMkLst>
        </pc:spChg>
        <pc:spChg chg="add del">
          <ac:chgData name="Dominik Hansen" userId="7a3cbb8e5b528dbf" providerId="LiveId" clId="{E0A4F818-1690-4322-8348-D5A30F415014}" dt="2020-12-29T18:27:53.661" v="1579" actId="26606"/>
          <ac:spMkLst>
            <pc:docMk/>
            <pc:sldMk cId="2948358350" sldId="264"/>
            <ac:spMk id="71" creationId="{A8CCCB6D-5162-4AAE-A5E3-3AC55410DBCE}"/>
          </ac:spMkLst>
        </pc:spChg>
        <pc:spChg chg="add del">
          <ac:chgData name="Dominik Hansen" userId="7a3cbb8e5b528dbf" providerId="LiveId" clId="{E0A4F818-1690-4322-8348-D5A30F415014}" dt="2020-12-29T18:27:53.661" v="1579" actId="26606"/>
          <ac:spMkLst>
            <pc:docMk/>
            <pc:sldMk cId="2948358350" sldId="264"/>
            <ac:spMk id="73" creationId="{0BCD8C04-CC7B-40EF-82EB-E9821F79BB86}"/>
          </ac:spMkLst>
        </pc:spChg>
        <pc:spChg chg="add del">
          <ac:chgData name="Dominik Hansen" userId="7a3cbb8e5b528dbf" providerId="LiveId" clId="{E0A4F818-1690-4322-8348-D5A30F415014}" dt="2020-12-29T18:28:10.436" v="1582" actId="26606"/>
          <ac:spMkLst>
            <pc:docMk/>
            <pc:sldMk cId="2948358350" sldId="264"/>
            <ac:spMk id="79" creationId="{A8CCCB6D-5162-4AAE-A5E3-3AC55410DBCE}"/>
          </ac:spMkLst>
        </pc:spChg>
        <pc:spChg chg="add del">
          <ac:chgData name="Dominik Hansen" userId="7a3cbb8e5b528dbf" providerId="LiveId" clId="{E0A4F818-1690-4322-8348-D5A30F415014}" dt="2020-12-29T18:28:10.436" v="1582" actId="26606"/>
          <ac:spMkLst>
            <pc:docMk/>
            <pc:sldMk cId="2948358350" sldId="264"/>
            <ac:spMk id="81" creationId="{0BCD8C04-CC7B-40EF-82EB-E9821F79BB86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85" creationId="{498F8FF6-43B4-494A-AF8F-123A4983EDF7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87" creationId="{CF85B11F-FA15-48B8-BF04-463A37544E09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89" creationId="{5AFEC601-A132-47EE-B0C2-B38ACD9FCE6F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91" creationId="{279CAF82-0ECF-42BE-8F37-F71941E5D410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93" creationId="{BB90F3FC-186F-4608-93AA-7EE24F682E21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102" creationId="{033BC44A-0661-43B4-9C14-FD5963C226AE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104" creationId="{13811CB9-0334-4316-8B54-711C0F3BE693}"/>
          </ac:spMkLst>
        </pc:spChg>
        <pc:spChg chg="add del">
          <ac:chgData name="Dominik Hansen" userId="7a3cbb8e5b528dbf" providerId="LiveId" clId="{E0A4F818-1690-4322-8348-D5A30F415014}" dt="2020-12-29T18:27:40.345" v="1574" actId="26606"/>
          <ac:spMkLst>
            <pc:docMk/>
            <pc:sldMk cId="2948358350" sldId="264"/>
            <ac:spMk id="135" creationId="{A061BA2E-A388-41C5-B73A-B0FEB6B1029D}"/>
          </ac:spMkLst>
        </pc:spChg>
        <pc:spChg chg="add del">
          <ac:chgData name="Dominik Hansen" userId="7a3cbb8e5b528dbf" providerId="LiveId" clId="{E0A4F818-1690-4322-8348-D5A30F415014}" dt="2020-12-29T18:27:40.345" v="1574" actId="26606"/>
          <ac:spMkLst>
            <pc:docMk/>
            <pc:sldMk cId="2948358350" sldId="264"/>
            <ac:spMk id="137" creationId="{76E192A2-3ED3-4081-8A86-A22B5114178F}"/>
          </ac:spMkLst>
        </pc:spChg>
        <pc:spChg chg="add del">
          <ac:chgData name="Dominik Hansen" userId="7a3cbb8e5b528dbf" providerId="LiveId" clId="{E0A4F818-1690-4322-8348-D5A30F415014}" dt="2020-12-29T18:27:40.345" v="1574" actId="26606"/>
          <ac:spMkLst>
            <pc:docMk/>
            <pc:sldMk cId="2948358350" sldId="264"/>
            <ac:spMk id="139" creationId="{79F40191-0F44-4FD1-82CC-ACB507C14BE6}"/>
          </ac:spMkLst>
        </pc:spChg>
        <pc:spChg chg="add del">
          <ac:chgData name="Dominik Hansen" userId="7a3cbb8e5b528dbf" providerId="LiveId" clId="{E0A4F818-1690-4322-8348-D5A30F415014}" dt="2020-12-29T18:27:51.744" v="1576" actId="26606"/>
          <ac:spMkLst>
            <pc:docMk/>
            <pc:sldMk cId="2948358350" sldId="264"/>
            <ac:spMk id="8196" creationId="{60B21A5C-062F-46C2-8389-53D40F46AA26}"/>
          </ac:spMkLst>
        </pc:spChg>
        <pc:spChg chg="add del">
          <ac:chgData name="Dominik Hansen" userId="7a3cbb8e5b528dbf" providerId="LiveId" clId="{E0A4F818-1690-4322-8348-D5A30F415014}" dt="2020-12-29T18:27:51.744" v="1576" actId="26606"/>
          <ac:spMkLst>
            <pc:docMk/>
            <pc:sldMk cId="2948358350" sldId="264"/>
            <ac:spMk id="8197" creationId="{8A177BCC-4208-4795-8572-4D623BA1E2A0}"/>
          </ac:spMkLst>
        </pc:spChg>
        <pc:spChg chg="add del">
          <ac:chgData name="Dominik Hansen" userId="7a3cbb8e5b528dbf" providerId="LiveId" clId="{E0A4F818-1690-4322-8348-D5A30F415014}" dt="2020-12-29T18:27:53.656" v="1578" actId="26606"/>
          <ac:spMkLst>
            <pc:docMk/>
            <pc:sldMk cId="2948358350" sldId="264"/>
            <ac:spMk id="8199" creationId="{3B47FC9C-2ED3-4100-A4EF-E8CDFEE106C9}"/>
          </ac:spMkLst>
        </pc:spChg>
        <pc:spChg chg="add del">
          <ac:chgData name="Dominik Hansen" userId="7a3cbb8e5b528dbf" providerId="LiveId" clId="{E0A4F818-1690-4322-8348-D5A30F415014}" dt="2020-12-29T18:28:31.963" v="1593" actId="26606"/>
          <ac:spMkLst>
            <pc:docMk/>
            <pc:sldMk cId="2948358350" sldId="264"/>
            <ac:spMk id="8201" creationId="{A8CCCB6D-5162-4AAE-A5E3-3AC55410DBCE}"/>
          </ac:spMkLst>
        </pc:spChg>
        <pc:spChg chg="add del">
          <ac:chgData name="Dominik Hansen" userId="7a3cbb8e5b528dbf" providerId="LiveId" clId="{E0A4F818-1690-4322-8348-D5A30F415014}" dt="2020-12-29T18:28:31.963" v="1593" actId="26606"/>
          <ac:spMkLst>
            <pc:docMk/>
            <pc:sldMk cId="2948358350" sldId="264"/>
            <ac:spMk id="8202" creationId="{0BCD8C04-CC7B-40EF-82EB-E9821F79BB86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8204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8:28:16.049" v="1586" actId="26606"/>
          <ac:spMkLst>
            <pc:docMk/>
            <pc:sldMk cId="2948358350" sldId="264"/>
            <ac:spMk id="8207" creationId="{2A0E4E09-FC02-4ADC-951A-3FFA90B6FE39}"/>
          </ac:spMkLst>
        </pc:spChg>
        <pc:spChg chg="add del">
          <ac:chgData name="Dominik Hansen" userId="7a3cbb8e5b528dbf" providerId="LiveId" clId="{E0A4F818-1690-4322-8348-D5A30F415014}" dt="2020-12-29T18:28:16.049" v="1586" actId="26606"/>
          <ac:spMkLst>
            <pc:docMk/>
            <pc:sldMk cId="2948358350" sldId="264"/>
            <ac:spMk id="8208" creationId="{9453FF84-60C1-4EA8-B49B-1B8C2D0C589F}"/>
          </ac:spMkLst>
        </pc:spChg>
        <pc:spChg chg="add del">
          <ac:chgData name="Dominik Hansen" userId="7a3cbb8e5b528dbf" providerId="LiveId" clId="{E0A4F818-1690-4322-8348-D5A30F415014}" dt="2020-12-29T18:28:20.359" v="1588" actId="26606"/>
          <ac:spMkLst>
            <pc:docMk/>
            <pc:sldMk cId="2948358350" sldId="264"/>
            <ac:spMk id="8210" creationId="{FA69AAE0-49D5-4C8B-8BA2-55898C00E05E}"/>
          </ac:spMkLst>
        </pc:spChg>
        <pc:spChg chg="add del">
          <ac:chgData name="Dominik Hansen" userId="7a3cbb8e5b528dbf" providerId="LiveId" clId="{E0A4F818-1690-4322-8348-D5A30F415014}" dt="2020-12-29T18:28:22.457" v="1590" actId="26606"/>
          <ac:spMkLst>
            <pc:docMk/>
            <pc:sldMk cId="2948358350" sldId="264"/>
            <ac:spMk id="8212" creationId="{5BF914C0-F03B-49FE-8EA0-2C9034C88DDF}"/>
          </ac:spMkLst>
        </pc:spChg>
        <pc:spChg chg="add del">
          <ac:chgData name="Dominik Hansen" userId="7a3cbb8e5b528dbf" providerId="LiveId" clId="{E0A4F818-1690-4322-8348-D5A30F415014}" dt="2020-12-29T18:28:22.457" v="1590" actId="26606"/>
          <ac:spMkLst>
            <pc:docMk/>
            <pc:sldMk cId="2948358350" sldId="264"/>
            <ac:spMk id="8213" creationId="{A6373DDF-5FED-4545-85BE-4BAC72C4797C}"/>
          </ac:spMkLst>
        </pc:spChg>
        <pc:spChg chg="add del">
          <ac:chgData name="Dominik Hansen" userId="7a3cbb8e5b528dbf" providerId="LiveId" clId="{E0A4F818-1690-4322-8348-D5A30F415014}" dt="2020-12-29T18:28:31.958" v="1592" actId="26606"/>
          <ac:spMkLst>
            <pc:docMk/>
            <pc:sldMk cId="2948358350" sldId="264"/>
            <ac:spMk id="8215" creationId="{60B21A5C-062F-46C2-8389-53D40F46AA26}"/>
          </ac:spMkLst>
        </pc:spChg>
        <pc:spChg chg="add del">
          <ac:chgData name="Dominik Hansen" userId="7a3cbb8e5b528dbf" providerId="LiveId" clId="{E0A4F818-1690-4322-8348-D5A30F415014}" dt="2020-12-29T18:28:31.958" v="1592" actId="26606"/>
          <ac:spMkLst>
            <pc:docMk/>
            <pc:sldMk cId="2948358350" sldId="264"/>
            <ac:spMk id="8216" creationId="{8A177BCC-4208-4795-8572-4D623BA1E2A0}"/>
          </ac:spMkLst>
        </pc:spChg>
        <pc:spChg chg="add">
          <ac:chgData name="Dominik Hansen" userId="7a3cbb8e5b528dbf" providerId="LiveId" clId="{E0A4F818-1690-4322-8348-D5A30F415014}" dt="2020-12-29T18:28:31.963" v="1593" actId="26606"/>
          <ac:spMkLst>
            <pc:docMk/>
            <pc:sldMk cId="2948358350" sldId="264"/>
            <ac:spMk id="8218" creationId="{A8CCCB6D-5162-4AAE-A5E3-3AC55410DBCE}"/>
          </ac:spMkLst>
        </pc:spChg>
        <pc:spChg chg="add">
          <ac:chgData name="Dominik Hansen" userId="7a3cbb8e5b528dbf" providerId="LiveId" clId="{E0A4F818-1690-4322-8348-D5A30F415014}" dt="2020-12-29T18:28:31.963" v="1593" actId="26606"/>
          <ac:spMkLst>
            <pc:docMk/>
            <pc:sldMk cId="2948358350" sldId="264"/>
            <ac:spMk id="8219" creationId="{0BCD8C04-CC7B-40EF-82EB-E9821F79BB86}"/>
          </ac:spMkLst>
        </pc:spChg>
        <pc:grpChg chg="add del">
          <ac:chgData name="Dominik Hansen" userId="7a3cbb8e5b528dbf" providerId="LiveId" clId="{E0A4F818-1690-4322-8348-D5A30F415014}" dt="2020-12-29T18:28:11.825" v="1584" actId="26606"/>
          <ac:grpSpMkLst>
            <pc:docMk/>
            <pc:sldMk cId="2948358350" sldId="264"/>
            <ac:grpSpMk id="95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8:28:11.825" v="1584" actId="26606"/>
          <ac:grpSpMkLst>
            <pc:docMk/>
            <pc:sldMk cId="2948358350" sldId="264"/>
            <ac:grpSpMk id="8205" creationId="{F95919CA-4568-4F54-A2C0-2B54BD78A3B8}"/>
          </ac:grpSpMkLst>
        </pc:grpChg>
        <pc:picChg chg="del">
          <ac:chgData name="Dominik Hansen" userId="7a3cbb8e5b528dbf" providerId="LiveId" clId="{E0A4F818-1690-4322-8348-D5A30F415014}" dt="2020-12-29T18:27:01.280" v="1570" actId="478"/>
          <ac:picMkLst>
            <pc:docMk/>
            <pc:sldMk cId="2948358350" sldId="264"/>
            <ac:picMk id="5" creationId="{68C9C71A-75EA-154A-B2D2-A51D6CB29571}"/>
          </ac:picMkLst>
        </pc:picChg>
        <pc:picChg chg="mod ord">
          <ac:chgData name="Dominik Hansen" userId="7a3cbb8e5b528dbf" providerId="LiveId" clId="{E0A4F818-1690-4322-8348-D5A30F415014}" dt="2020-12-29T18:28:31.958" v="1592" actId="26606"/>
          <ac:picMkLst>
            <pc:docMk/>
            <pc:sldMk cId="2948358350" sldId="264"/>
            <ac:picMk id="9" creationId="{12A57800-8E12-C146-AB5A-980AA8E88062}"/>
          </ac:picMkLst>
        </pc:picChg>
        <pc:picChg chg="add mod">
          <ac:chgData name="Dominik Hansen" userId="7a3cbb8e5b528dbf" providerId="LiveId" clId="{E0A4F818-1690-4322-8348-D5A30F415014}" dt="2020-12-29T18:28:31.963" v="1593" actId="26606"/>
          <ac:picMkLst>
            <pc:docMk/>
            <pc:sldMk cId="2948358350" sldId="264"/>
            <ac:picMk id="8194" creationId="{04937DC7-F17C-4410-A9DF-A6A31499ACD6}"/>
          </ac:picMkLst>
        </pc:picChg>
      </pc:sldChg>
      <pc:sldChg chg="addSp modSp mod">
        <pc:chgData name="Dominik Hansen" userId="7a3cbb8e5b528dbf" providerId="LiveId" clId="{E0A4F818-1690-4322-8348-D5A30F415014}" dt="2020-12-29T18:32:00.020" v="1652" actId="1076"/>
        <pc:sldMkLst>
          <pc:docMk/>
          <pc:sldMk cId="2722886356" sldId="331"/>
        </pc:sldMkLst>
        <pc:spChg chg="mod">
          <ac:chgData name="Dominik Hansen" userId="7a3cbb8e5b528dbf" providerId="LiveId" clId="{E0A4F818-1690-4322-8348-D5A30F415014}" dt="2020-12-29T18:32:00.020" v="1652" actId="1076"/>
          <ac:spMkLst>
            <pc:docMk/>
            <pc:sldMk cId="2722886356" sldId="331"/>
            <ac:spMk id="5" creationId="{DD41ACC6-5C03-9146-8EDB-4E584986325C}"/>
          </ac:spMkLst>
        </pc:spChg>
        <pc:spChg chg="add mod">
          <ac:chgData name="Dominik Hansen" userId="7a3cbb8e5b528dbf" providerId="LiveId" clId="{E0A4F818-1690-4322-8348-D5A30F415014}" dt="2020-12-29T18:31:56.604" v="1651" actId="1076"/>
          <ac:spMkLst>
            <pc:docMk/>
            <pc:sldMk cId="2722886356" sldId="331"/>
            <ac:spMk id="8" creationId="{1B24C3CB-61B9-447F-B812-2CDBB6F8B280}"/>
          </ac:spMkLst>
        </pc:spChg>
        <pc:picChg chg="mod">
          <ac:chgData name="Dominik Hansen" userId="7a3cbb8e5b528dbf" providerId="LiveId" clId="{E0A4F818-1690-4322-8348-D5A30F415014}" dt="2020-12-29T18:20:27.508" v="1498" actId="1076"/>
          <ac:picMkLst>
            <pc:docMk/>
            <pc:sldMk cId="2722886356" sldId="331"/>
            <ac:picMk id="4" creationId="{1333FD91-A291-49A2-A84C-4C211934BA95}"/>
          </ac:picMkLst>
        </pc:picChg>
      </pc:sldChg>
      <pc:sldChg chg="addSp delSp modSp del mod setBg">
        <pc:chgData name="Dominik Hansen" userId="7a3cbb8e5b528dbf" providerId="LiveId" clId="{E0A4F818-1690-4322-8348-D5A30F415014}" dt="2020-12-29T17:41:54.556" v="926" actId="2696"/>
        <pc:sldMkLst>
          <pc:docMk/>
          <pc:sldMk cId="3265730329" sldId="332"/>
        </pc:sldMkLst>
        <pc:spChg chg="mod ord">
          <ac:chgData name="Dominik Hansen" userId="7a3cbb8e5b528dbf" providerId="LiveId" clId="{E0A4F818-1690-4322-8348-D5A30F415014}" dt="2020-12-29T17:26:17.889" v="684" actId="313"/>
          <ac:spMkLst>
            <pc:docMk/>
            <pc:sldMk cId="3265730329" sldId="332"/>
            <ac:spMk id="4" creationId="{725BC93A-F5AB-594F-901C-7E1557B7FD54}"/>
          </ac:spMkLst>
        </pc:spChg>
        <pc:spChg chg="mod ord">
          <ac:chgData name="Dominik Hansen" userId="7a3cbb8e5b528dbf" providerId="LiveId" clId="{E0A4F818-1690-4322-8348-D5A30F415014}" dt="2020-12-29T17:14:28.617" v="297" actId="1076"/>
          <ac:spMkLst>
            <pc:docMk/>
            <pc:sldMk cId="3265730329" sldId="332"/>
            <ac:spMk id="12" creationId="{396541C4-DFDC-4BC8-A1C7-97FBD45FD47B}"/>
          </ac:spMkLst>
        </pc:spChg>
        <pc:spChg chg="mod">
          <ac:chgData name="Dominik Hansen" userId="7a3cbb8e5b528dbf" providerId="LiveId" clId="{E0A4F818-1690-4322-8348-D5A30F415014}" dt="2020-12-29T17:19:04.640" v="535" actId="1076"/>
          <ac:spMkLst>
            <pc:docMk/>
            <pc:sldMk cId="3265730329" sldId="332"/>
            <ac:spMk id="19" creationId="{E9438146-92B3-CF46-8ADC-371C29311124}"/>
          </ac:spMkLst>
        </pc:spChg>
        <pc:spChg chg="del mod">
          <ac:chgData name="Dominik Hansen" userId="7a3cbb8e5b528dbf" providerId="LiveId" clId="{E0A4F818-1690-4322-8348-D5A30F415014}" dt="2020-12-29T17:04:52.830" v="163" actId="478"/>
          <ac:spMkLst>
            <pc:docMk/>
            <pc:sldMk cId="3265730329" sldId="332"/>
            <ac:spMk id="20" creationId="{20AD1928-398E-1C4F-B75C-15F62064003F}"/>
          </ac:spMkLst>
        </pc:spChg>
        <pc:spChg chg="del">
          <ac:chgData name="Dominik Hansen" userId="7a3cbb8e5b528dbf" providerId="LiveId" clId="{E0A4F818-1690-4322-8348-D5A30F415014}" dt="2020-12-29T17:04:57.805" v="165" actId="478"/>
          <ac:spMkLst>
            <pc:docMk/>
            <pc:sldMk cId="3265730329" sldId="332"/>
            <ac:spMk id="23" creationId="{A29FFF0A-CC6E-5E4A-BD1B-8332F366FFFC}"/>
          </ac:spMkLst>
        </pc:spChg>
        <pc:spChg chg="del mod">
          <ac:chgData name="Dominik Hansen" userId="7a3cbb8e5b528dbf" providerId="LiveId" clId="{E0A4F818-1690-4322-8348-D5A30F415014}" dt="2020-12-29T17:04:14.690" v="112" actId="478"/>
          <ac:spMkLst>
            <pc:docMk/>
            <pc:sldMk cId="3265730329" sldId="332"/>
            <ac:spMk id="24" creationId="{5D165BD8-9290-A84B-A2EC-125F6189FD05}"/>
          </ac:spMkLst>
        </pc:spChg>
        <pc:spChg chg="del mod">
          <ac:chgData name="Dominik Hansen" userId="7a3cbb8e5b528dbf" providerId="LiveId" clId="{E0A4F818-1690-4322-8348-D5A30F415014}" dt="2020-12-29T17:26:05.531" v="683" actId="478"/>
          <ac:spMkLst>
            <pc:docMk/>
            <pc:sldMk cId="3265730329" sldId="332"/>
            <ac:spMk id="25" creationId="{2549AB2D-7630-294A-90D7-96B16A628493}"/>
          </ac:spMkLst>
        </pc:spChg>
        <pc:spChg chg="add del">
          <ac:chgData name="Dominik Hansen" userId="7a3cbb8e5b528dbf" providerId="LiveId" clId="{E0A4F818-1690-4322-8348-D5A30F415014}" dt="2020-12-29T17:08:16.419" v="233" actId="26606"/>
          <ac:spMkLst>
            <pc:docMk/>
            <pc:sldMk cId="3265730329" sldId="332"/>
            <ac:spMk id="39" creationId="{6EFFF4A2-EB01-4738-9824-8D9A72A51BB9}"/>
          </ac:spMkLst>
        </pc:spChg>
        <pc:spChg chg="add mod">
          <ac:chgData name="Dominik Hansen" userId="7a3cbb8e5b528dbf" providerId="LiveId" clId="{E0A4F818-1690-4322-8348-D5A30F415014}" dt="2020-12-29T17:15:30.653" v="322" actId="1076"/>
          <ac:spMkLst>
            <pc:docMk/>
            <pc:sldMk cId="3265730329" sldId="332"/>
            <ac:spMk id="40" creationId="{3F2D1156-B9E9-45BC-B8DF-EBDC1206AC9D}"/>
          </ac:spMkLst>
        </pc:spChg>
        <pc:spChg chg="add del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45" creationId="{B3684CCF-CEBB-4D8E-A366-95E43D4C790B}"/>
          </ac:spMkLst>
        </pc:spChg>
        <pc:spChg chg="add del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46" creationId="{70BEB1E7-2F88-40BC-B73D-42E5B6F80BFC}"/>
          </ac:spMkLst>
        </pc:spChg>
        <pc:spChg chg="add del">
          <ac:chgData name="Dominik Hansen" userId="7a3cbb8e5b528dbf" providerId="LiveId" clId="{E0A4F818-1690-4322-8348-D5A30F415014}" dt="2020-12-29T17:08:35.261" v="238" actId="26606"/>
          <ac:spMkLst>
            <pc:docMk/>
            <pc:sldMk cId="3265730329" sldId="332"/>
            <ac:spMk id="51" creationId="{71A784BF-09DB-448D-99FC-B49DFC6605D5}"/>
          </ac:spMkLst>
        </pc:spChg>
        <pc:spChg chg="add del">
          <ac:chgData name="Dominik Hansen" userId="7a3cbb8e5b528dbf" providerId="LiveId" clId="{E0A4F818-1690-4322-8348-D5A30F415014}" dt="2020-12-29T17:08:35.261" v="238" actId="26606"/>
          <ac:spMkLst>
            <pc:docMk/>
            <pc:sldMk cId="3265730329" sldId="332"/>
            <ac:spMk id="53" creationId="{917859B3-4C91-478D-929D-BB6433F90849}"/>
          </ac:spMkLst>
        </pc:spChg>
        <pc:spChg chg="add del">
          <ac:chgData name="Dominik Hansen" userId="7a3cbb8e5b528dbf" providerId="LiveId" clId="{E0A4F818-1690-4322-8348-D5A30F415014}" dt="2020-12-29T17:08:35.261" v="238" actId="26606"/>
          <ac:spMkLst>
            <pc:docMk/>
            <pc:sldMk cId="3265730329" sldId="332"/>
            <ac:spMk id="55" creationId="{6283FBD2-A663-469F-855C-06D86E3C1161}"/>
          </ac:spMkLst>
        </pc:spChg>
        <pc:spChg chg="add del">
          <ac:chgData name="Dominik Hansen" userId="7a3cbb8e5b528dbf" providerId="LiveId" clId="{E0A4F818-1690-4322-8348-D5A30F415014}" dt="2020-12-29T17:08:35.261" v="238" actId="26606"/>
          <ac:spMkLst>
            <pc:docMk/>
            <pc:sldMk cId="3265730329" sldId="332"/>
            <ac:spMk id="57" creationId="{8A1279FC-7441-4E55-B082-2774E6316482}"/>
          </ac:spMkLst>
        </pc:spChg>
        <pc:spChg chg="add del">
          <ac:chgData name="Dominik Hansen" userId="7a3cbb8e5b528dbf" providerId="LiveId" clId="{E0A4F818-1690-4322-8348-D5A30F415014}" dt="2020-12-29T17:08:38.219" v="240" actId="26606"/>
          <ac:spMkLst>
            <pc:docMk/>
            <pc:sldMk cId="3265730329" sldId="332"/>
            <ac:spMk id="59" creationId="{6EFFF4A2-EB01-4738-9824-8D9A72A51BB9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3" creationId="{A648176E-454C-437C-B0FC-9B82FCF32B24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4" creationId="{7BC3FCA0-6855-447A-BD0C-80410E313366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5" creationId="{90464369-70FA-42AF-948F-80664CA7BFE5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6" creationId="{CC552A98-EF7D-4D42-AB69-066B786AB55B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7" creationId="{A6604B49-AD5C-4590-B051-06C8222ECD99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8" creationId="{4335D5A6-AB7A-4677-8D44-034515D66C4B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9" creationId="{0BB19363-8354-4E75-A15C-A08F755171F6}"/>
          </ac:spMkLst>
        </pc:spChg>
        <pc:grpChg chg="add del">
          <ac:chgData name="Dominik Hansen" userId="7a3cbb8e5b528dbf" providerId="LiveId" clId="{E0A4F818-1690-4322-8348-D5A30F415014}" dt="2020-12-29T17:08:16.419" v="233" actId="26606"/>
          <ac:grpSpMkLst>
            <pc:docMk/>
            <pc:sldMk cId="3265730329" sldId="332"/>
            <ac:grpSpMk id="41" creationId="{D4469D90-62FA-49B2-981E-5305361D5A58}"/>
          </ac:grpSpMkLst>
        </pc:grpChg>
        <pc:grpChg chg="add del">
          <ac:chgData name="Dominik Hansen" userId="7a3cbb8e5b528dbf" providerId="LiveId" clId="{E0A4F818-1690-4322-8348-D5A30F415014}" dt="2020-12-29T17:08:38.219" v="240" actId="26606"/>
          <ac:grpSpMkLst>
            <pc:docMk/>
            <pc:sldMk cId="3265730329" sldId="332"/>
            <ac:grpSpMk id="60" creationId="{D4469D90-62FA-49B2-981E-5305361D5A58}"/>
          </ac:grpSpMkLst>
        </pc:grpChg>
        <pc:picChg chg="mod ord">
          <ac:chgData name="Dominik Hansen" userId="7a3cbb8e5b528dbf" providerId="LiveId" clId="{E0A4F818-1690-4322-8348-D5A30F415014}" dt="2020-12-29T17:10:22.867" v="267" actId="1076"/>
          <ac:picMkLst>
            <pc:docMk/>
            <pc:sldMk cId="3265730329" sldId="332"/>
            <ac:picMk id="10" creationId="{F747302B-76EB-4CBA-BA3B-AB37DA1AB194}"/>
          </ac:picMkLst>
        </pc:picChg>
        <pc:picChg chg="del mod">
          <ac:chgData name="Dominik Hansen" userId="7a3cbb8e5b528dbf" providerId="LiveId" clId="{E0A4F818-1690-4322-8348-D5A30F415014}" dt="2020-12-29T17:26:25.352" v="685" actId="21"/>
          <ac:picMkLst>
            <pc:docMk/>
            <pc:sldMk cId="3265730329" sldId="332"/>
            <ac:picMk id="17" creationId="{B2FEA6B4-4907-D641-890E-31C3A3ED3AAE}"/>
          </ac:picMkLst>
        </pc:picChg>
        <pc:picChg chg="del">
          <ac:chgData name="Dominik Hansen" userId="7a3cbb8e5b528dbf" providerId="LiveId" clId="{E0A4F818-1690-4322-8348-D5A30F415014}" dt="2020-12-29T17:04:50.523" v="161" actId="478"/>
          <ac:picMkLst>
            <pc:docMk/>
            <pc:sldMk cId="3265730329" sldId="332"/>
            <ac:picMk id="18" creationId="{6A6BCAAF-C11B-4AC8-87C4-1B0953AA8984}"/>
          </ac:picMkLst>
        </pc:picChg>
        <pc:picChg chg="del mod ord">
          <ac:chgData name="Dominik Hansen" userId="7a3cbb8e5b528dbf" providerId="LiveId" clId="{E0A4F818-1690-4322-8348-D5A30F415014}" dt="2020-12-29T17:13:55.660" v="289" actId="478"/>
          <ac:picMkLst>
            <pc:docMk/>
            <pc:sldMk cId="3265730329" sldId="332"/>
            <ac:picMk id="22" creationId="{1194AFB1-A36F-C44C-9357-F3D3142E40DD}"/>
          </ac:picMkLst>
        </pc:picChg>
        <pc:picChg chg="del">
          <ac:chgData name="Dominik Hansen" userId="7a3cbb8e5b528dbf" providerId="LiveId" clId="{E0A4F818-1690-4322-8348-D5A30F415014}" dt="2020-12-29T17:04:12.714" v="110" actId="478"/>
          <ac:picMkLst>
            <pc:docMk/>
            <pc:sldMk cId="3265730329" sldId="332"/>
            <ac:picMk id="30" creationId="{BD6E4EEB-3ED4-4103-BD9C-6E4F7156D319}"/>
          </ac:picMkLst>
        </pc:picChg>
        <pc:picChg chg="del">
          <ac:chgData name="Dominik Hansen" userId="7a3cbb8e5b528dbf" providerId="LiveId" clId="{E0A4F818-1690-4322-8348-D5A30F415014}" dt="2020-12-29T17:04:53.708" v="164" actId="478"/>
          <ac:picMkLst>
            <pc:docMk/>
            <pc:sldMk cId="3265730329" sldId="332"/>
            <ac:picMk id="32" creationId="{71A3EB33-7BFB-4DD2-B1E0-93DFD8DFEC60}"/>
          </ac:picMkLst>
        </pc:picChg>
        <pc:picChg chg="mod ord">
          <ac:chgData name="Dominik Hansen" userId="7a3cbb8e5b528dbf" providerId="LiveId" clId="{E0A4F818-1690-4322-8348-D5A30F415014}" dt="2020-12-29T17:10:10.435" v="263" actId="1076"/>
          <ac:picMkLst>
            <pc:docMk/>
            <pc:sldMk cId="3265730329" sldId="332"/>
            <ac:picMk id="34" creationId="{DE9C1903-2768-4601-A8DB-0F7EB03B8A2A}"/>
          </ac:picMkLst>
        </pc:picChg>
        <pc:picChg chg="add del mod">
          <ac:chgData name="Dominik Hansen" userId="7a3cbb8e5b528dbf" providerId="LiveId" clId="{E0A4F818-1690-4322-8348-D5A30F415014}" dt="2020-12-29T17:25:59.528" v="681" actId="478"/>
          <ac:picMkLst>
            <pc:docMk/>
            <pc:sldMk cId="3265730329" sldId="332"/>
            <ac:picMk id="1026" creationId="{F6C10F3A-9B28-472A-B8EC-E45FE6273FBB}"/>
          </ac:picMkLst>
        </pc:picChg>
        <pc:picChg chg="add del">
          <ac:chgData name="Dominik Hansen" userId="7a3cbb8e5b528dbf" providerId="LiveId" clId="{E0A4F818-1690-4322-8348-D5A30F415014}" dt="2020-12-29T17:14:37.048" v="299" actId="478"/>
          <ac:picMkLst>
            <pc:docMk/>
            <pc:sldMk cId="3265730329" sldId="332"/>
            <ac:picMk id="1028" creationId="{3775D176-96F2-4098-AE4B-75BF8268903A}"/>
          </ac:picMkLst>
        </pc:picChg>
        <pc:picChg chg="add del">
          <ac:chgData name="Dominik Hansen" userId="7a3cbb8e5b528dbf" providerId="LiveId" clId="{E0A4F818-1690-4322-8348-D5A30F415014}" dt="2020-12-29T17:14:49.354" v="301" actId="478"/>
          <ac:picMkLst>
            <pc:docMk/>
            <pc:sldMk cId="3265730329" sldId="332"/>
            <ac:picMk id="1030" creationId="{08B92D2A-6988-4DF0-96C1-96EE5CFFFFD0}"/>
          </ac:picMkLst>
        </pc:picChg>
      </pc:sldChg>
      <pc:sldChg chg="del">
        <pc:chgData name="Dominik Hansen" userId="7a3cbb8e5b528dbf" providerId="LiveId" clId="{E0A4F818-1690-4322-8348-D5A30F415014}" dt="2020-12-29T17:20:11.620" v="574" actId="2696"/>
        <pc:sldMkLst>
          <pc:docMk/>
          <pc:sldMk cId="3550445923" sldId="333"/>
        </pc:sldMkLst>
      </pc:sldChg>
      <pc:sldChg chg="del">
        <pc:chgData name="Dominik Hansen" userId="7a3cbb8e5b528dbf" providerId="LiveId" clId="{E0A4F818-1690-4322-8348-D5A30F415014}" dt="2020-12-29T17:20:17.677" v="575" actId="2696"/>
        <pc:sldMkLst>
          <pc:docMk/>
          <pc:sldMk cId="2447346748" sldId="334"/>
        </pc:sldMkLst>
      </pc:sldChg>
      <pc:sldChg chg="add del">
        <pc:chgData name="Dominik Hansen" userId="7a3cbb8e5b528dbf" providerId="LiveId" clId="{E0A4F818-1690-4322-8348-D5A30F415014}" dt="2020-12-29T18:41:29.696" v="1765" actId="47"/>
        <pc:sldMkLst>
          <pc:docMk/>
          <pc:sldMk cId="1980453105" sldId="335"/>
        </pc:sldMkLst>
      </pc:sldChg>
      <pc:sldChg chg="new del">
        <pc:chgData name="Dominik Hansen" userId="7a3cbb8e5b528dbf" providerId="LiveId" clId="{E0A4F818-1690-4322-8348-D5A30F415014}" dt="2020-12-29T17:25:48.633" v="662" actId="2696"/>
        <pc:sldMkLst>
          <pc:docMk/>
          <pc:sldMk cId="2723677331" sldId="336"/>
        </pc:sldMkLst>
      </pc:sldChg>
      <pc:sldChg chg="addSp delSp modSp add mod setBg delDesignElem">
        <pc:chgData name="Dominik Hansen" userId="7a3cbb8e5b528dbf" providerId="LiveId" clId="{E0A4F818-1690-4322-8348-D5A30F415014}" dt="2020-12-29T18:35:51.757" v="1711" actId="20577"/>
        <pc:sldMkLst>
          <pc:docMk/>
          <pc:sldMk cId="3461796433" sldId="337"/>
        </pc:sldMkLst>
        <pc:spChg chg="add del mod">
          <ac:chgData name="Dominik Hansen" userId="7a3cbb8e5b528dbf" providerId="LiveId" clId="{E0A4F818-1690-4322-8348-D5A30F415014}" dt="2020-12-29T17:29:54.044" v="760" actId="478"/>
          <ac:spMkLst>
            <pc:docMk/>
            <pc:sldMk cId="3461796433" sldId="337"/>
            <ac:spMk id="3" creationId="{6EB98773-2159-47AC-A6DE-88CC115D3088}"/>
          </ac:spMkLst>
        </pc:spChg>
        <pc:spChg chg="mod ord">
          <ac:chgData name="Dominik Hansen" userId="7a3cbb8e5b528dbf" providerId="LiveId" clId="{E0A4F818-1690-4322-8348-D5A30F415014}" dt="2020-12-29T18:32:18.359" v="1656" actId="20577"/>
          <ac:spMkLst>
            <pc:docMk/>
            <pc:sldMk cId="3461796433" sldId="337"/>
            <ac:spMk id="4" creationId="{725BC93A-F5AB-594F-901C-7E1557B7FD54}"/>
          </ac:spMkLst>
        </pc:spChg>
        <pc:spChg chg="add del mod">
          <ac:chgData name="Dominik Hansen" userId="7a3cbb8e5b528dbf" providerId="LiveId" clId="{E0A4F818-1690-4322-8348-D5A30F415014}" dt="2020-12-29T17:28:08.190" v="721" actId="478"/>
          <ac:spMkLst>
            <pc:docMk/>
            <pc:sldMk cId="3461796433" sldId="337"/>
            <ac:spMk id="6" creationId="{62EC29A9-7A7A-47E5-8258-24A9477B3BC7}"/>
          </ac:spMkLst>
        </pc:spChg>
        <pc:spChg chg="del">
          <ac:chgData name="Dominik Hansen" userId="7a3cbb8e5b528dbf" providerId="LiveId" clId="{E0A4F818-1690-4322-8348-D5A30F415014}" dt="2020-12-29T17:26:55.959" v="690" actId="478"/>
          <ac:spMkLst>
            <pc:docMk/>
            <pc:sldMk cId="3461796433" sldId="337"/>
            <ac:spMk id="12" creationId="{396541C4-DFDC-4BC8-A1C7-97FBD45FD47B}"/>
          </ac:spMkLst>
        </pc:spChg>
        <pc:spChg chg="add del">
          <ac:chgData name="Dominik Hansen" userId="7a3cbb8e5b528dbf" providerId="LiveId" clId="{E0A4F818-1690-4322-8348-D5A30F415014}" dt="2020-12-29T17:27:10.455" v="697" actId="26606"/>
          <ac:spMkLst>
            <pc:docMk/>
            <pc:sldMk cId="3461796433" sldId="337"/>
            <ac:spMk id="19" creationId="{E9438146-92B3-CF46-8ADC-371C29311124}"/>
          </ac:spMkLst>
        </pc:spChg>
        <pc:spChg chg="del">
          <ac:chgData name="Dominik Hansen" userId="7a3cbb8e5b528dbf" providerId="LiveId" clId="{E0A4F818-1690-4322-8348-D5A30F415014}" dt="2020-12-29T17:26:38.791" v="687" actId="478"/>
          <ac:spMkLst>
            <pc:docMk/>
            <pc:sldMk cId="3461796433" sldId="337"/>
            <ac:spMk id="25" creationId="{2549AB2D-7630-294A-90D7-96B16A628493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39" creationId="{63F5877B-98C7-49DD-83AB-0F6F57CB6543}"/>
          </ac:spMkLst>
        </pc:spChg>
        <pc:spChg chg="del">
          <ac:chgData name="Dominik Hansen" userId="7a3cbb8e5b528dbf" providerId="LiveId" clId="{E0A4F818-1690-4322-8348-D5A30F415014}" dt="2020-12-29T17:26:53.876" v="689" actId="478"/>
          <ac:spMkLst>
            <pc:docMk/>
            <pc:sldMk cId="3461796433" sldId="337"/>
            <ac:spMk id="40" creationId="{3F2D1156-B9E9-45BC-B8DF-EBDC1206AC9D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41" creationId="{4EA91930-66BC-4C41-B4F5-C31EB216F64B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43" creationId="{6313CF8F-B436-401E-9575-DE0F8E8B5B17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45" creationId="{2A38CFE9-C30A-4551-ACCB-D5808FBC39CD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47" creationId="{67EF550F-47CE-4FB2-9DAC-12AD835C833D}"/>
          </ac:spMkLst>
        </pc:spChg>
        <pc:spChg chg="add del">
          <ac:chgData name="Dominik Hansen" userId="7a3cbb8e5b528dbf" providerId="LiveId" clId="{E0A4F818-1690-4322-8348-D5A30F415014}" dt="2020-12-29T17:27:07.035" v="694" actId="26606"/>
          <ac:spMkLst>
            <pc:docMk/>
            <pc:sldMk cId="3461796433" sldId="337"/>
            <ac:spMk id="49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7:07.035" v="694" actId="26606"/>
          <ac:spMkLst>
            <pc:docMk/>
            <pc:sldMk cId="3461796433" sldId="337"/>
            <ac:spMk id="50" creationId="{73ED6512-6858-4552-B699-9A97FE9A4EA2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3" creationId="{A648176E-454C-437C-B0FC-9B82FCF32B24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4" creationId="{7BC3FCA0-6855-447A-BD0C-80410E313366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5" creationId="{90464369-70FA-42AF-948F-80664CA7BFE5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6" creationId="{CC552A98-EF7D-4D42-AB69-066B786AB55B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7" creationId="{A6604B49-AD5C-4590-B051-06C8222ECD99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8" creationId="{4335D5A6-AB7A-4677-8D44-034515D66C4B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9" creationId="{0BB19363-8354-4E75-A15C-A08F755171F6}"/>
          </ac:spMkLst>
        </pc:spChg>
        <pc:spChg chg="add del">
          <ac:chgData name="Dominik Hansen" userId="7a3cbb8e5b528dbf" providerId="LiveId" clId="{E0A4F818-1690-4322-8348-D5A30F415014}" dt="2020-12-29T17:27:10.439" v="696" actId="26606"/>
          <ac:spMkLst>
            <pc:docMk/>
            <pc:sldMk cId="3461796433" sldId="337"/>
            <ac:spMk id="70" creationId="{9D3A9E89-033E-4C4A-8C41-416DABFFD307}"/>
          </ac:spMkLst>
        </pc:spChg>
        <pc:spChg chg="add del">
          <ac:chgData name="Dominik Hansen" userId="7a3cbb8e5b528dbf" providerId="LiveId" clId="{E0A4F818-1690-4322-8348-D5A30F415014}" dt="2020-12-29T17:27:10.439" v="696" actId="26606"/>
          <ac:spMkLst>
            <pc:docMk/>
            <pc:sldMk cId="3461796433" sldId="337"/>
            <ac:spMk id="71" creationId="{86293361-111E-427D-8E5B-256944AC8395}"/>
          </ac:spMkLst>
        </pc:spChg>
        <pc:spChg chg="add del">
          <ac:chgData name="Dominik Hansen" userId="7a3cbb8e5b528dbf" providerId="LiveId" clId="{E0A4F818-1690-4322-8348-D5A30F415014}" dt="2020-12-29T17:27:10.439" v="696" actId="26606"/>
          <ac:spMkLst>
            <pc:docMk/>
            <pc:sldMk cId="3461796433" sldId="337"/>
            <ac:spMk id="78" creationId="{78907291-9D6D-4740-81DB-441477BCA279}"/>
          </ac:spMkLst>
        </pc:spChg>
        <pc:spChg chg="add mod">
          <ac:chgData name="Dominik Hansen" userId="7a3cbb8e5b528dbf" providerId="LiveId" clId="{E0A4F818-1690-4322-8348-D5A30F415014}" dt="2020-12-29T18:35:51.757" v="1711" actId="20577"/>
          <ac:spMkLst>
            <pc:docMk/>
            <pc:sldMk cId="3461796433" sldId="337"/>
            <ac:spMk id="79" creationId="{BADEA0E6-04FD-4384-8647-B421ADCA9F90}"/>
          </ac:spMkLst>
        </pc:spChg>
        <pc:spChg chg="add del">
          <ac:chgData name="Dominik Hansen" userId="7a3cbb8e5b528dbf" providerId="LiveId" clId="{E0A4F818-1690-4322-8348-D5A30F415014}" dt="2020-12-29T17:28:18.612" v="730" actId="26606"/>
          <ac:spMkLst>
            <pc:docMk/>
            <pc:sldMk cId="3461796433" sldId="337"/>
            <ac:spMk id="80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8.612" v="730" actId="26606"/>
          <ac:spMkLst>
            <pc:docMk/>
            <pc:sldMk cId="3461796433" sldId="337"/>
            <ac:spMk id="81" creationId="{33B81349-3A7E-4A66-9ED9-66E6F8E29C4A}"/>
          </ac:spMkLst>
        </pc:spChg>
        <pc:spChg chg="add del">
          <ac:chgData name="Dominik Hansen" userId="7a3cbb8e5b528dbf" providerId="LiveId" clId="{E0A4F818-1690-4322-8348-D5A30F415014}" dt="2020-12-29T17:28:18.612" v="730" actId="26606"/>
          <ac:spMkLst>
            <pc:docMk/>
            <pc:sldMk cId="3461796433" sldId="337"/>
            <ac:spMk id="82" creationId="{4A37A7FF-19A5-40D8-8D0C-E780CBD33087}"/>
          </ac:spMkLst>
        </pc:spChg>
        <pc:spChg chg="add del">
          <ac:chgData name="Dominik Hansen" userId="7a3cbb8e5b528dbf" providerId="LiveId" clId="{E0A4F818-1690-4322-8348-D5A30F415014}" dt="2020-12-29T17:28:18.612" v="730" actId="26606"/>
          <ac:spMkLst>
            <pc:docMk/>
            <pc:sldMk cId="3461796433" sldId="337"/>
            <ac:spMk id="83" creationId="{73ED6512-6858-4552-B699-9A97FE9A4EA2}"/>
          </ac:spMkLst>
        </pc:spChg>
        <pc:spChg chg="add mod">
          <ac:chgData name="Dominik Hansen" userId="7a3cbb8e5b528dbf" providerId="LiveId" clId="{E0A4F818-1690-4322-8348-D5A30F415014}" dt="2020-12-29T18:35:43.352" v="1696" actId="21"/>
          <ac:spMkLst>
            <pc:docMk/>
            <pc:sldMk cId="3461796433" sldId="337"/>
            <ac:spMk id="111" creationId="{75A103C6-6502-401A-B84E-5A3C4EE94759}"/>
          </ac:spMkLst>
        </pc:spChg>
        <pc:spChg chg="add del">
          <ac:chgData name="Dominik Hansen" userId="7a3cbb8e5b528dbf" providerId="LiveId" clId="{E0A4F818-1690-4322-8348-D5A30F415014}" dt="2020-12-29T17:28:11.912" v="723" actId="26606"/>
          <ac:spMkLst>
            <pc:docMk/>
            <pc:sldMk cId="3461796433" sldId="337"/>
            <ac:spMk id="135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1.912" v="723" actId="26606"/>
          <ac:spMkLst>
            <pc:docMk/>
            <pc:sldMk cId="3461796433" sldId="337"/>
            <ac:spMk id="137" creationId="{33B81349-3A7E-4A66-9ED9-66E6F8E29C4A}"/>
          </ac:spMkLst>
        </pc:spChg>
        <pc:spChg chg="add del">
          <ac:chgData name="Dominik Hansen" userId="7a3cbb8e5b528dbf" providerId="LiveId" clId="{E0A4F818-1690-4322-8348-D5A30F415014}" dt="2020-12-29T17:28:11.912" v="723" actId="26606"/>
          <ac:spMkLst>
            <pc:docMk/>
            <pc:sldMk cId="3461796433" sldId="337"/>
            <ac:spMk id="139" creationId="{4A37A7FF-19A5-40D8-8D0C-E780CBD33087}"/>
          </ac:spMkLst>
        </pc:spChg>
        <pc:spChg chg="add del">
          <ac:chgData name="Dominik Hansen" userId="7a3cbb8e5b528dbf" providerId="LiveId" clId="{E0A4F818-1690-4322-8348-D5A30F415014}" dt="2020-12-29T17:28:11.912" v="723" actId="26606"/>
          <ac:spMkLst>
            <pc:docMk/>
            <pc:sldMk cId="3461796433" sldId="337"/>
            <ac:spMk id="141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29:19.661" v="751" actId="26606"/>
          <ac:spMkLst>
            <pc:docMk/>
            <pc:sldMk cId="3461796433" sldId="337"/>
            <ac:spMk id="143" creationId="{0DB06EAB-7D8C-403A-86C5-B5FD79A13650}"/>
          </ac:spMkLst>
        </pc:spChg>
        <pc:spChg chg="add del">
          <ac:chgData name="Dominik Hansen" userId="7a3cbb8e5b528dbf" providerId="LiveId" clId="{E0A4F818-1690-4322-8348-D5A30F415014}" dt="2020-12-29T17:29:01.597" v="742" actId="26606"/>
          <ac:spMkLst>
            <pc:docMk/>
            <pc:sldMk cId="3461796433" sldId="337"/>
            <ac:spMk id="215" creationId="{C4E4288A-DFC8-40A2-90E5-70E851A933AD}"/>
          </ac:spMkLst>
        </pc:spChg>
        <pc:spChg chg="add del">
          <ac:chgData name="Dominik Hansen" userId="7a3cbb8e5b528dbf" providerId="LiveId" clId="{E0A4F818-1690-4322-8348-D5A30F415014}" dt="2020-12-29T17:29:08.843" v="746" actId="26606"/>
          <ac:spMkLst>
            <pc:docMk/>
            <pc:sldMk cId="3461796433" sldId="337"/>
            <ac:spMk id="219" creationId="{4DE0FBC4-76C2-4FA1-A14B-AF5A773FF09E}"/>
          </ac:spMkLst>
        </pc:spChg>
        <pc:spChg chg="add del">
          <ac:chgData name="Dominik Hansen" userId="7a3cbb8e5b528dbf" providerId="LiveId" clId="{E0A4F818-1690-4322-8348-D5A30F415014}" dt="2020-12-29T17:29:01.597" v="742" actId="26606"/>
          <ac:spMkLst>
            <pc:docMk/>
            <pc:sldMk cId="3461796433" sldId="337"/>
            <ac:spMk id="221" creationId="{BD2BFF02-DF78-4F07-B176-52514E13127D}"/>
          </ac:spMkLst>
        </pc:spChg>
        <pc:spChg chg="add del">
          <ac:chgData name="Dominik Hansen" userId="7a3cbb8e5b528dbf" providerId="LiveId" clId="{E0A4F818-1690-4322-8348-D5A30F415014}" dt="2020-12-29T17:29:01.597" v="742" actId="26606"/>
          <ac:spMkLst>
            <pc:docMk/>
            <pc:sldMk cId="3461796433" sldId="337"/>
            <ac:spMk id="223" creationId="{0DB06EAB-7D8C-403A-86C5-B5FD79A13650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25" creationId="{2656D4A3-B550-45B7-A4A3-7E1E528901D9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27" creationId="{53812026-3FC6-44DA-94EF-3B81640494BD}"/>
          </ac:spMkLst>
        </pc:spChg>
        <pc:spChg chg="add del">
          <ac:chgData name="Dominik Hansen" userId="7a3cbb8e5b528dbf" providerId="LiveId" clId="{E0A4F818-1690-4322-8348-D5A30F415014}" dt="2020-12-29T17:30:09.237" v="767" actId="26606"/>
          <ac:spMkLst>
            <pc:docMk/>
            <pc:sldMk cId="3461796433" sldId="337"/>
            <ac:spMk id="256" creationId="{F93E0B60-0204-4F9C-8CD5-C9BD373E1A58}"/>
          </ac:spMkLst>
        </pc:spChg>
        <pc:spChg chg="add del">
          <ac:chgData name="Dominik Hansen" userId="7a3cbb8e5b528dbf" providerId="LiveId" clId="{E0A4F818-1690-4322-8348-D5A30F415014}" dt="2020-12-29T17:32:18.136" v="803" actId="26606"/>
          <ac:spMkLst>
            <pc:docMk/>
            <pc:sldMk cId="3461796433" sldId="337"/>
            <ac:spMk id="260" creationId="{4D4C00DC-4DC6-4CD2-9E31-F17E6CEBC5A6}"/>
          </ac:spMkLst>
        </pc:spChg>
        <pc:spChg chg="add del">
          <ac:chgData name="Dominik Hansen" userId="7a3cbb8e5b528dbf" providerId="LiveId" clId="{E0A4F818-1690-4322-8348-D5A30F415014}" dt="2020-12-29T17:32:18.136" v="803" actId="26606"/>
          <ac:spMkLst>
            <pc:docMk/>
            <pc:sldMk cId="3461796433" sldId="337"/>
            <ac:spMk id="261" creationId="{F778F7C6-A4AB-4CBC-8CC6-19DF9EE963ED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68" creationId="{498F8FF6-43B4-494A-AF8F-123A4983EDF7}"/>
          </ac:spMkLst>
        </pc:spChg>
        <pc:spChg chg="add del">
          <ac:chgData name="Dominik Hansen" userId="7a3cbb8e5b528dbf" providerId="LiveId" clId="{E0A4F818-1690-4322-8348-D5A30F415014}" dt="2020-12-29T17:32:18.120" v="802" actId="26606"/>
          <ac:spMkLst>
            <pc:docMk/>
            <pc:sldMk cId="3461796433" sldId="337"/>
            <ac:spMk id="432" creationId="{D1520B01-A2E4-41C2-8A8F-7683F250890E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33" creationId="{CF85B11F-FA15-48B8-BF04-463A37544E09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34" creationId="{5AFEC601-A132-47EE-B0C2-B38ACD9FCE6F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35" creationId="{279CAF82-0ECF-42BE-8F37-F71941E5D410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36" creationId="{BB90F3FC-186F-4608-93AA-7EE24F682E21}"/>
          </ac:spMkLst>
        </pc:spChg>
        <pc:spChg chg="add del mod">
          <ac:chgData name="Dominik Hansen" userId="7a3cbb8e5b528dbf" providerId="LiveId" clId="{E0A4F818-1690-4322-8348-D5A30F415014}" dt="2020-12-29T18:35:43.034" v="1695" actId="22"/>
          <ac:spMkLst>
            <pc:docMk/>
            <pc:sldMk cId="3461796433" sldId="337"/>
            <ac:spMk id="443" creationId="{16DDB8C9-CD8F-4070-9271-AAF74E30C91C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62" creationId="{033BC44A-0661-43B4-9C14-FD5963C226AE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63" creationId="{13811CB9-0334-4316-8B54-711C0F3BE693}"/>
          </ac:spMkLst>
        </pc:spChg>
        <pc:spChg chg="add del">
          <ac:chgData name="Dominik Hansen" userId="7a3cbb8e5b528dbf" providerId="LiveId" clId="{E0A4F818-1690-4322-8348-D5A30F415014}" dt="2020-12-29T17:33:28.289" v="830" actId="26606"/>
          <ac:spMkLst>
            <pc:docMk/>
            <pc:sldMk cId="3461796433" sldId="337"/>
            <ac:spMk id="512" creationId="{3A930249-8242-4E2B-AF17-C01826488321}"/>
          </ac:spMkLst>
        </pc:spChg>
        <pc:spChg chg="add del">
          <ac:chgData name="Dominik Hansen" userId="7a3cbb8e5b528dbf" providerId="LiveId" clId="{E0A4F818-1690-4322-8348-D5A30F415014}" dt="2020-12-29T17:33:28.289" v="830" actId="26606"/>
          <ac:spMkLst>
            <pc:docMk/>
            <pc:sldMk cId="3461796433" sldId="337"/>
            <ac:spMk id="513" creationId="{A5BDD999-C5E1-4B3E-A710-768673819165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4" creationId="{E646A872-7F34-4E27-B0A7-9720177E374D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5" creationId="{AE689860-A291-4B0F-AB65-421F8C20E2E1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6" creationId="{C82BEF57-041E-4DE3-B65C-CBE71211B3DE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7" creationId="{D9DFE8A5-DCEC-4A43-B613-D62AC8C5734F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8" creationId="{45E0BF71-78CD-4FD9-BB54-48CD14158971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9" creationId="{26B7664A-BE61-4A65-B937-A31E08B8B9AD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20" creationId="{279CAF82-0ECF-42BE-8F37-F71941E5D410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21" creationId="{0AE773EE-DD7B-4F25-945A-3F59DEE680F9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523" creationId="{A2B5CBEA-F125-49B6-8335-227C325B112B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524" creationId="{A1A59942-B6FE-4CF6-8242-F6EE3231B8CB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525" creationId="{F2D9628C-9189-4868-B8AA-1727266FEF32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526" creationId="{1AF05241-2204-496E-AD1F-68B31922BB4A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28" creationId="{033BC44A-0661-43B4-9C14-FD5963C226AE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29" creationId="{2A7F3B2F-8A53-4176-8D77-ECA28FF4D6EB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30" creationId="{87045360-A428-4E4B-989C-E4EF4D92037A}"/>
          </ac:spMkLst>
        </pc:spChg>
        <pc:spChg chg="add del">
          <ac:chgData name="Dominik Hansen" userId="7a3cbb8e5b528dbf" providerId="LiveId" clId="{E0A4F818-1690-4322-8348-D5A30F415014}" dt="2020-12-29T17:28:13.545" v="725" actId="26606"/>
          <ac:spMkLst>
            <pc:docMk/>
            <pc:sldMk cId="3461796433" sldId="337"/>
            <ac:spMk id="2052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3.545" v="725" actId="26606"/>
          <ac:spMkLst>
            <pc:docMk/>
            <pc:sldMk cId="3461796433" sldId="337"/>
            <ac:spMk id="2053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28:15.081" v="727" actId="26606"/>
          <ac:spMkLst>
            <pc:docMk/>
            <pc:sldMk cId="3461796433" sldId="337"/>
            <ac:spMk id="2055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5.081" v="727" actId="26606"/>
          <ac:spMkLst>
            <pc:docMk/>
            <pc:sldMk cId="3461796433" sldId="337"/>
            <ac:spMk id="2056" creationId="{33B81349-3A7E-4A66-9ED9-66E6F8E29C4A}"/>
          </ac:spMkLst>
        </pc:spChg>
        <pc:spChg chg="add del">
          <ac:chgData name="Dominik Hansen" userId="7a3cbb8e5b528dbf" providerId="LiveId" clId="{E0A4F818-1690-4322-8348-D5A30F415014}" dt="2020-12-29T17:28:15.081" v="727" actId="26606"/>
          <ac:spMkLst>
            <pc:docMk/>
            <pc:sldMk cId="3461796433" sldId="337"/>
            <ac:spMk id="2057" creationId="{4A37A7FF-19A5-40D8-8D0C-E780CBD33087}"/>
          </ac:spMkLst>
        </pc:spChg>
        <pc:spChg chg="add del">
          <ac:chgData name="Dominik Hansen" userId="7a3cbb8e5b528dbf" providerId="LiveId" clId="{E0A4F818-1690-4322-8348-D5A30F415014}" dt="2020-12-29T17:28:15.081" v="727" actId="26606"/>
          <ac:spMkLst>
            <pc:docMk/>
            <pc:sldMk cId="3461796433" sldId="337"/>
            <ac:spMk id="2058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28:18.603" v="729" actId="26606"/>
          <ac:spMkLst>
            <pc:docMk/>
            <pc:sldMk cId="3461796433" sldId="337"/>
            <ac:spMk id="2060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8.603" v="729" actId="26606"/>
          <ac:spMkLst>
            <pc:docMk/>
            <pc:sldMk cId="3461796433" sldId="337"/>
            <ac:spMk id="2061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29:19.661" v="751" actId="26606"/>
          <ac:spMkLst>
            <pc:docMk/>
            <pc:sldMk cId="3461796433" sldId="337"/>
            <ac:spMk id="2063" creationId="{C4E4288A-DFC8-40A2-90E5-70E851A933AD}"/>
          </ac:spMkLst>
        </pc:spChg>
        <pc:spChg chg="add del">
          <ac:chgData name="Dominik Hansen" userId="7a3cbb8e5b528dbf" providerId="LiveId" clId="{E0A4F818-1690-4322-8348-D5A30F415014}" dt="2020-12-29T17:29:19.661" v="751" actId="26606"/>
          <ac:spMkLst>
            <pc:docMk/>
            <pc:sldMk cId="3461796433" sldId="337"/>
            <ac:spMk id="2066" creationId="{BD2BFF02-DF78-4F07-B176-52514E13127D}"/>
          </ac:spMkLst>
        </pc:spChg>
        <pc:spChg chg="add del">
          <ac:chgData name="Dominik Hansen" userId="7a3cbb8e5b528dbf" providerId="LiveId" clId="{E0A4F818-1690-4322-8348-D5A30F415014}" dt="2020-12-29T17:29:06.616" v="744" actId="26606"/>
          <ac:spMkLst>
            <pc:docMk/>
            <pc:sldMk cId="3461796433" sldId="337"/>
            <ac:spMk id="2068" creationId="{D2B783EE-0239-4717-BBEA-8C9EAC61C824}"/>
          </ac:spMkLst>
        </pc:spChg>
        <pc:spChg chg="add del">
          <ac:chgData name="Dominik Hansen" userId="7a3cbb8e5b528dbf" providerId="LiveId" clId="{E0A4F818-1690-4322-8348-D5A30F415014}" dt="2020-12-29T17:29:06.616" v="744" actId="26606"/>
          <ac:spMkLst>
            <pc:docMk/>
            <pc:sldMk cId="3461796433" sldId="337"/>
            <ac:spMk id="2069" creationId="{A7B99495-F43F-4D80-A44F-2CB4764EB90B}"/>
          </ac:spMkLst>
        </pc:spChg>
        <pc:spChg chg="add del">
          <ac:chgData name="Dominik Hansen" userId="7a3cbb8e5b528dbf" providerId="LiveId" clId="{E0A4F818-1690-4322-8348-D5A30F415014}" dt="2020-12-29T17:29:06.616" v="744" actId="26606"/>
          <ac:spMkLst>
            <pc:docMk/>
            <pc:sldMk cId="3461796433" sldId="337"/>
            <ac:spMk id="2070" creationId="{70BEB1E7-2F88-40BC-B73D-42E5B6F80BFC}"/>
          </ac:spMkLst>
        </pc:spChg>
        <pc:spChg chg="add del">
          <ac:chgData name="Dominik Hansen" userId="7a3cbb8e5b528dbf" providerId="LiveId" clId="{E0A4F818-1690-4322-8348-D5A30F415014}" dt="2020-12-29T17:29:08.843" v="746" actId="26606"/>
          <ac:spMkLst>
            <pc:docMk/>
            <pc:sldMk cId="3461796433" sldId="337"/>
            <ac:spMk id="2072" creationId="{02E612C7-B066-4023-9D0A-7C54D1E33070}"/>
          </ac:spMkLst>
        </pc:spChg>
        <pc:spChg chg="add del">
          <ac:chgData name="Dominik Hansen" userId="7a3cbb8e5b528dbf" providerId="LiveId" clId="{E0A4F818-1690-4322-8348-D5A30F415014}" dt="2020-12-29T17:29:08.843" v="746" actId="26606"/>
          <ac:spMkLst>
            <pc:docMk/>
            <pc:sldMk cId="3461796433" sldId="337"/>
            <ac:spMk id="2073" creationId="{6B0D130E-005A-4A8B-AE4A-4F9E6A10E807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5" creationId="{6166C6D1-23AC-49C4-BA07-238E4E9F8CEB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6" creationId="{75169340-65CE-40F2-B3C8-B9D474178A18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7" creationId="{2A8B9026-04DF-499B-A388-67FCB7435E5F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8" creationId="{05CC4153-3F0D-4F4C-8F12-E8FC3FA40AEE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9" creationId="{1C091803-41C2-48E0-9228-5148460C7479}"/>
          </ac:spMkLst>
        </pc:spChg>
        <pc:spChg chg="add del">
          <ac:chgData name="Dominik Hansen" userId="7a3cbb8e5b528dbf" providerId="LiveId" clId="{E0A4F818-1690-4322-8348-D5A30F415014}" dt="2020-12-29T17:29:19.646" v="750" actId="26606"/>
          <ac:spMkLst>
            <pc:docMk/>
            <pc:sldMk cId="3461796433" sldId="337"/>
            <ac:spMk id="2081" creationId="{91F32EBA-ED97-466E-8CFA-8382584155D0}"/>
          </ac:spMkLst>
        </pc:spChg>
        <pc:spChg chg="add del">
          <ac:chgData name="Dominik Hansen" userId="7a3cbb8e5b528dbf" providerId="LiveId" clId="{E0A4F818-1690-4322-8348-D5A30F415014}" dt="2020-12-29T17:29:19.646" v="750" actId="26606"/>
          <ac:spMkLst>
            <pc:docMk/>
            <pc:sldMk cId="3461796433" sldId="337"/>
            <ac:spMk id="2082" creationId="{912C5E87-CB8A-4EB6-9DF9-90164F54C680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4" creationId="{5A0118C5-4F8D-4CF4-BADD-53FEACC6C42A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5" creationId="{F98F79A4-A6C7-4101-B1E9-27E05CB7CFA0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6" creationId="{F8875E4C-CFFE-4552-ABC7-175C3CB757FB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7" creationId="{79AFCB35-9C04-4524-A0B1-57FF6865D013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8" creationId="{D11AD2AD-0BA0-4DD3-8EEA-84686A0E718C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9" creationId="{9E5C5460-229E-46C8-A712-CC317985420F}"/>
          </ac:spMkLst>
        </pc:spChg>
        <pc:spChg chg="add del">
          <ac:chgData name="Dominik Hansen" userId="7a3cbb8e5b528dbf" providerId="LiveId" clId="{E0A4F818-1690-4322-8348-D5A30F415014}" dt="2020-12-29T17:30:12.966" v="769" actId="26606"/>
          <ac:spMkLst>
            <pc:docMk/>
            <pc:sldMk cId="3461796433" sldId="337"/>
            <ac:spMk id="2091" creationId="{D1520B01-A2E4-41C2-8A8F-7683F250890E}"/>
          </ac:spMkLst>
        </pc:spChg>
        <pc:spChg chg="add del">
          <ac:chgData name="Dominik Hansen" userId="7a3cbb8e5b528dbf" providerId="LiveId" clId="{E0A4F818-1690-4322-8348-D5A30F415014}" dt="2020-12-29T17:32:18.136" v="803" actId="26606"/>
          <ac:spMkLst>
            <pc:docMk/>
            <pc:sldMk cId="3461796433" sldId="337"/>
            <ac:spMk id="2103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09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2113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2114" creationId="{64856DF8-E786-4A2B-BCE9-1D3AA7C5D0A9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16" creationId="{8B646C36-EEEC-4D52-8E8E-206F4CD8A3DA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17" creationId="{8258443E-B333-44F4-8D49-1EAB1C1A4613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24" creationId="{A0569933-2A1F-487D-A657-990AFACA28B9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25" creationId="{41A44955-0622-4C9F-BFD2-55277314EB95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26" creationId="{D6BF5730-CE16-498B-B11C-000E7F587D21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27" creationId="{93284B67-6F50-4C2E-904F-0054381456EE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2129" creationId="{3A397E3E-B90C-4D82-BAAA-36F7AC6A4565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2139" creationId="{BE1E800F-93B7-4AB7-B63A-E4C4E9C2C392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44" creationId="{489B7BFD-8F45-4093-AD9C-91B15B0503D9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48" creationId="{498F8FF6-43B4-494A-AF8F-123A4983EDF7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49" creationId="{CF85B11F-FA15-48B8-BF04-463A37544E09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50" creationId="{5AFEC601-A132-47EE-B0C2-B38ACD9FCE6F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51" creationId="{279CAF82-0ECF-42BE-8F37-F71941E5D410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52" creationId="{BB90F3FC-186F-4608-93AA-7EE24F682E21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59" creationId="{033BC44A-0661-43B4-9C14-FD5963C226AE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60" creationId="{13811CB9-0334-4316-8B54-711C0F3BE693}"/>
          </ac:spMkLst>
        </pc:spChg>
        <pc:grpChg chg="add del">
          <ac:chgData name="Dominik Hansen" userId="7a3cbb8e5b528dbf" providerId="LiveId" clId="{E0A4F818-1690-4322-8348-D5A30F415014}" dt="2020-12-29T17:27:10.439" v="696" actId="26606"/>
          <ac:grpSpMkLst>
            <pc:docMk/>
            <pc:sldMk cId="3461796433" sldId="337"/>
            <ac:grpSpMk id="72" creationId="{A41D73DD-160B-4885-A9CF-94EADD70D421}"/>
          </ac:grpSpMkLst>
        </pc:grpChg>
        <pc:grpChg chg="add del">
          <ac:chgData name="Dominik Hansen" userId="7a3cbb8e5b528dbf" providerId="LiveId" clId="{E0A4F818-1690-4322-8348-D5A30F415014}" dt="2020-12-29T17:29:01.597" v="742" actId="26606"/>
          <ac:grpSpMkLst>
            <pc:docMk/>
            <pc:sldMk cId="3461796433" sldId="337"/>
            <ac:grpSpMk id="217" creationId="{B63C2D82-D4FA-4A37-BB01-1E7B21E4FF20}"/>
          </ac:grpSpMkLst>
        </pc:grpChg>
        <pc:grpChg chg="add del">
          <ac:chgData name="Dominik Hansen" userId="7a3cbb8e5b528dbf" providerId="LiveId" clId="{E0A4F818-1690-4322-8348-D5A30F415014}" dt="2020-12-29T17:30:13.059" v="770" actId="26606"/>
          <ac:grpSpMkLst>
            <pc:docMk/>
            <pc:sldMk cId="3461796433" sldId="337"/>
            <ac:grpSpMk id="229" creationId="{0C156BF8-7FF7-440F-BE2B-417DFFE8BFA5}"/>
          </ac:grpSpMkLst>
        </pc:grpChg>
        <pc:grpChg chg="add del">
          <ac:chgData name="Dominik Hansen" userId="7a3cbb8e5b528dbf" providerId="LiveId" clId="{E0A4F818-1690-4322-8348-D5A30F415014}" dt="2020-12-29T17:30:09.237" v="767" actId="26606"/>
          <ac:grpSpMkLst>
            <pc:docMk/>
            <pc:sldMk cId="3461796433" sldId="337"/>
            <ac:grpSpMk id="257" creationId="{3BFA0782-E4B3-4AE1-904C-1068137609CA}"/>
          </ac:grpSpMkLst>
        </pc:grpChg>
        <pc:grpChg chg="add del">
          <ac:chgData name="Dominik Hansen" userId="7a3cbb8e5b528dbf" providerId="LiveId" clId="{E0A4F818-1690-4322-8348-D5A30F415014}" dt="2020-12-29T17:30:09.237" v="767" actId="26606"/>
          <ac:grpSpMkLst>
            <pc:docMk/>
            <pc:sldMk cId="3461796433" sldId="337"/>
            <ac:grpSpMk id="262" creationId="{2482B707-DAC7-4D8A-BA19-3771A51A641E}"/>
          </ac:grpSpMkLst>
        </pc:grpChg>
        <pc:grpChg chg="add del">
          <ac:chgData name="Dominik Hansen" userId="7a3cbb8e5b528dbf" providerId="LiveId" clId="{E0A4F818-1690-4322-8348-D5A30F415014}" dt="2020-12-29T17:33:45.259" v="837" actId="26606"/>
          <ac:grpSpMkLst>
            <pc:docMk/>
            <pc:sldMk cId="3461796433" sldId="337"/>
            <ac:grpSpMk id="437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2:18.120" v="802" actId="26606"/>
          <ac:grpSpMkLst>
            <pc:docMk/>
            <pc:sldMk cId="3461796433" sldId="337"/>
            <ac:grpSpMk id="448" creationId="{1F634C0A-A487-42AF-8DFD-4DAD62FE92BF}"/>
          </ac:grpSpMkLst>
        </pc:grpChg>
        <pc:grpChg chg="add del">
          <ac:chgData name="Dominik Hansen" userId="7a3cbb8e5b528dbf" providerId="LiveId" clId="{E0A4F818-1690-4322-8348-D5A30F415014}" dt="2020-12-29T17:32:18.120" v="802" actId="26606"/>
          <ac:grpSpMkLst>
            <pc:docMk/>
            <pc:sldMk cId="3461796433" sldId="337"/>
            <ac:grpSpMk id="451" creationId="{066EE5A2-0D35-4D6A-A5C7-1CA91F740684}"/>
          </ac:grpSpMkLst>
        </pc:grpChg>
        <pc:grpChg chg="add del">
          <ac:chgData name="Dominik Hansen" userId="7a3cbb8e5b528dbf" providerId="LiveId" clId="{E0A4F818-1690-4322-8348-D5A30F415014}" dt="2020-12-29T17:32:18.120" v="802" actId="26606"/>
          <ac:grpSpMkLst>
            <pc:docMk/>
            <pc:sldMk cId="3461796433" sldId="337"/>
            <ac:grpSpMk id="454" creationId="{56AA1647-0DA6-4A17-B3E1-95D61BD54714}"/>
          </ac:grpSpMkLst>
        </pc:grpChg>
        <pc:grpChg chg="add del">
          <ac:chgData name="Dominik Hansen" userId="7a3cbb8e5b528dbf" providerId="LiveId" clId="{E0A4F818-1690-4322-8348-D5A30F415014}" dt="2020-12-29T17:32:18.120" v="802" actId="26606"/>
          <ac:grpSpMkLst>
            <pc:docMk/>
            <pc:sldMk cId="3461796433" sldId="337"/>
            <ac:grpSpMk id="457" creationId="{08D20F07-CD49-4F17-BC00-9429DA80C502}"/>
          </ac:grpSpMkLst>
        </pc:grpChg>
        <pc:grpChg chg="add del">
          <ac:chgData name="Dominik Hansen" userId="7a3cbb8e5b528dbf" providerId="LiveId" clId="{E0A4F818-1690-4322-8348-D5A30F415014}" dt="2020-12-29T17:33:35.047" v="832" actId="26606"/>
          <ac:grpSpMkLst>
            <pc:docMk/>
            <pc:sldMk cId="3461796433" sldId="337"/>
            <ac:grpSpMk id="522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3:45.259" v="836" actId="26606"/>
          <ac:grpSpMkLst>
            <pc:docMk/>
            <pc:sldMk cId="3461796433" sldId="337"/>
            <ac:grpSpMk id="527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29:19.661" v="751" actId="26606"/>
          <ac:grpSpMkLst>
            <pc:docMk/>
            <pc:sldMk cId="3461796433" sldId="337"/>
            <ac:grpSpMk id="2064" creationId="{B63C2D82-D4FA-4A37-BB01-1E7B21E4FF20}"/>
          </ac:grpSpMkLst>
        </pc:grpChg>
        <pc:grpChg chg="add del">
          <ac:chgData name="Dominik Hansen" userId="7a3cbb8e5b528dbf" providerId="LiveId" clId="{E0A4F818-1690-4322-8348-D5A30F415014}" dt="2020-12-29T17:30:12.966" v="769" actId="26606"/>
          <ac:grpSpMkLst>
            <pc:docMk/>
            <pc:sldMk cId="3461796433" sldId="337"/>
            <ac:grpSpMk id="2092" creationId="{1F634C0A-A487-42AF-8DFD-4DAD62FE92BF}"/>
          </ac:grpSpMkLst>
        </pc:grpChg>
        <pc:grpChg chg="add del">
          <ac:chgData name="Dominik Hansen" userId="7a3cbb8e5b528dbf" providerId="LiveId" clId="{E0A4F818-1690-4322-8348-D5A30F415014}" dt="2020-12-29T17:30:12.966" v="769" actId="26606"/>
          <ac:grpSpMkLst>
            <pc:docMk/>
            <pc:sldMk cId="3461796433" sldId="337"/>
            <ac:grpSpMk id="2095" creationId="{066EE5A2-0D35-4D6A-A5C7-1CA91F740684}"/>
          </ac:grpSpMkLst>
        </pc:grpChg>
        <pc:grpChg chg="add del">
          <ac:chgData name="Dominik Hansen" userId="7a3cbb8e5b528dbf" providerId="LiveId" clId="{E0A4F818-1690-4322-8348-D5A30F415014}" dt="2020-12-29T17:30:12.966" v="769" actId="26606"/>
          <ac:grpSpMkLst>
            <pc:docMk/>
            <pc:sldMk cId="3461796433" sldId="337"/>
            <ac:grpSpMk id="2098" creationId="{56AA1647-0DA6-4A17-B3E1-95D61BD54714}"/>
          </ac:grpSpMkLst>
        </pc:grpChg>
        <pc:grpChg chg="add del">
          <ac:chgData name="Dominik Hansen" userId="7a3cbb8e5b528dbf" providerId="LiveId" clId="{E0A4F818-1690-4322-8348-D5A30F415014}" dt="2020-12-29T17:30:12.966" v="769" actId="26606"/>
          <ac:grpSpMkLst>
            <pc:docMk/>
            <pc:sldMk cId="3461796433" sldId="337"/>
            <ac:grpSpMk id="2101" creationId="{08D20F07-CD49-4F17-BC00-9429DA80C502}"/>
          </ac:grpSpMkLst>
        </pc:grpChg>
        <pc:grpChg chg="add del">
          <ac:chgData name="Dominik Hansen" userId="7a3cbb8e5b528dbf" providerId="LiveId" clId="{E0A4F818-1690-4322-8348-D5A30F415014}" dt="2020-12-29T17:32:18.136" v="803" actId="26606"/>
          <ac:grpSpMkLst>
            <pc:docMk/>
            <pc:sldMk cId="3461796433" sldId="337"/>
            <ac:grpSpMk id="2104" creationId="{66FB5A75-BDE2-4F12-A95B-C48788A7685C}"/>
          </ac:grpSpMkLst>
        </pc:grpChg>
        <pc:grpChg chg="add del">
          <ac:chgData name="Dominik Hansen" userId="7a3cbb8e5b528dbf" providerId="LiveId" clId="{E0A4F818-1690-4322-8348-D5A30F415014}" dt="2020-12-29T17:32:18.136" v="803" actId="26606"/>
          <ac:grpSpMkLst>
            <pc:docMk/>
            <pc:sldMk cId="3461796433" sldId="337"/>
            <ac:grpSpMk id="2105" creationId="{63301095-70B2-49AA-8DA9-A35629AD621C}"/>
          </ac:grpSpMkLst>
        </pc:grpChg>
        <pc:grpChg chg="add del">
          <ac:chgData name="Dominik Hansen" userId="7a3cbb8e5b528dbf" providerId="LiveId" clId="{E0A4F818-1690-4322-8348-D5A30F415014}" dt="2020-12-29T17:33:45.259" v="837" actId="26606"/>
          <ac:grpSpMkLst>
            <pc:docMk/>
            <pc:sldMk cId="3461796433" sldId="337"/>
            <ac:grpSpMk id="2110" creationId="{F95919CA-4568-4F54-A2C0-2B54BD78A3B8}"/>
          </ac:grpSpMkLst>
        </pc:grpChg>
        <pc:grpChg chg="add del">
          <ac:chgData name="Dominik Hansen" userId="7a3cbb8e5b528dbf" providerId="LiveId" clId="{E0A4F818-1690-4322-8348-D5A30F415014}" dt="2020-12-29T17:33:37.128" v="834" actId="26606"/>
          <ac:grpSpMkLst>
            <pc:docMk/>
            <pc:sldMk cId="3461796433" sldId="337"/>
            <ac:grpSpMk id="2118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3:45.259" v="836" actId="26606"/>
          <ac:grpSpMkLst>
            <pc:docMk/>
            <pc:sldMk cId="3461796433" sldId="337"/>
            <ac:grpSpMk id="2130" creationId="{A464D8F0-8ADF-41F0-B6EF-EDCB07786F02}"/>
          </ac:grpSpMkLst>
        </pc:grpChg>
        <pc:grpChg chg="add del">
          <ac:chgData name="Dominik Hansen" userId="7a3cbb8e5b528dbf" providerId="LiveId" clId="{E0A4F818-1690-4322-8348-D5A30F415014}" dt="2020-12-29T17:33:45.259" v="836" actId="26606"/>
          <ac:grpSpMkLst>
            <pc:docMk/>
            <pc:sldMk cId="3461796433" sldId="337"/>
            <ac:grpSpMk id="2133" creationId="{E21147CC-0146-459F-AC50-3DE54A0E77C8}"/>
          </ac:grpSpMkLst>
        </pc:grpChg>
        <pc:grpChg chg="add del">
          <ac:chgData name="Dominik Hansen" userId="7a3cbb8e5b528dbf" providerId="LiveId" clId="{E0A4F818-1690-4322-8348-D5A30F415014}" dt="2020-12-29T17:33:45.259" v="836" actId="26606"/>
          <ac:grpSpMkLst>
            <pc:docMk/>
            <pc:sldMk cId="3461796433" sldId="337"/>
            <ac:grpSpMk id="2136" creationId="{CE7D92DE-9334-4F12-AD6B-8548D4F9A181}"/>
          </ac:grpSpMkLst>
        </pc:grpChg>
        <pc:grpChg chg="add">
          <ac:chgData name="Dominik Hansen" userId="7a3cbb8e5b528dbf" providerId="LiveId" clId="{E0A4F818-1690-4322-8348-D5A30F415014}" dt="2020-12-29T17:33:45.259" v="837" actId="26606"/>
          <ac:grpSpMkLst>
            <pc:docMk/>
            <pc:sldMk cId="3461796433" sldId="337"/>
            <ac:grpSpMk id="2145" creationId="{F95919CA-4568-4F54-A2C0-2B54BD78A3B8}"/>
          </ac:grpSpMkLst>
        </pc:grpChg>
        <pc:grpChg chg="add">
          <ac:chgData name="Dominik Hansen" userId="7a3cbb8e5b528dbf" providerId="LiveId" clId="{E0A4F818-1690-4322-8348-D5A30F415014}" dt="2020-12-29T17:33:45.259" v="837" actId="26606"/>
          <ac:grpSpMkLst>
            <pc:docMk/>
            <pc:sldMk cId="3461796433" sldId="337"/>
            <ac:grpSpMk id="2153" creationId="{FB9739EB-7F66-433D-841F-AB3CD18700B7}"/>
          </ac:grpSpMkLst>
        </pc:grpChg>
        <pc:picChg chg="del mod ord">
          <ac:chgData name="Dominik Hansen" userId="7a3cbb8e5b528dbf" providerId="LiveId" clId="{E0A4F818-1690-4322-8348-D5A30F415014}" dt="2020-12-29T17:27:49.972" v="717" actId="478"/>
          <ac:picMkLst>
            <pc:docMk/>
            <pc:sldMk cId="3461796433" sldId="337"/>
            <ac:picMk id="10" creationId="{F747302B-76EB-4CBA-BA3B-AB37DA1AB194}"/>
          </ac:picMkLst>
        </pc:picChg>
        <pc:picChg chg="del">
          <ac:chgData name="Dominik Hansen" userId="7a3cbb8e5b528dbf" providerId="LiveId" clId="{E0A4F818-1690-4322-8348-D5A30F415014}" dt="2020-12-29T17:26:49.304" v="688" actId="478"/>
          <ac:picMkLst>
            <pc:docMk/>
            <pc:sldMk cId="3461796433" sldId="337"/>
            <ac:picMk id="17" creationId="{B2FEA6B4-4907-D641-890E-31C3A3ED3AAE}"/>
          </ac:picMkLst>
        </pc:picChg>
        <pc:picChg chg="mod ord">
          <ac:chgData name="Dominik Hansen" userId="7a3cbb8e5b528dbf" providerId="LiveId" clId="{E0A4F818-1690-4322-8348-D5A30F415014}" dt="2020-12-29T17:34:02.234" v="840" actId="14100"/>
          <ac:picMkLst>
            <pc:docMk/>
            <pc:sldMk cId="3461796433" sldId="337"/>
            <ac:picMk id="34" creationId="{DE9C1903-2768-4601-A8DB-0F7EB03B8A2A}"/>
          </ac:picMkLst>
        </pc:picChg>
        <pc:picChg chg="add del mod">
          <ac:chgData name="Dominik Hansen" userId="7a3cbb8e5b528dbf" providerId="LiveId" clId="{E0A4F818-1690-4322-8348-D5A30F415014}" dt="2020-12-29T18:15:26.793" v="1451" actId="21"/>
          <ac:picMkLst>
            <pc:docMk/>
            <pc:sldMk cId="3461796433" sldId="337"/>
            <ac:picMk id="441" creationId="{567CB791-44ED-4F14-ACC2-399389F11BEC}"/>
          </ac:picMkLst>
        </pc:picChg>
        <pc:picChg chg="add mod">
          <ac:chgData name="Dominik Hansen" userId="7a3cbb8e5b528dbf" providerId="LiveId" clId="{E0A4F818-1690-4322-8348-D5A30F415014}" dt="2020-12-29T18:32:14.685" v="1654" actId="1076"/>
          <ac:picMkLst>
            <pc:docMk/>
            <pc:sldMk cId="3461796433" sldId="337"/>
            <ac:picMk id="442" creationId="{223E9B61-7762-4AFD-93DC-45BED8C5493C}"/>
          </ac:picMkLst>
        </pc:picChg>
        <pc:picChg chg="del">
          <ac:chgData name="Dominik Hansen" userId="7a3cbb8e5b528dbf" providerId="LiveId" clId="{E0A4F818-1690-4322-8348-D5A30F415014}" dt="2020-12-29T17:26:37.535" v="686" actId="478"/>
          <ac:picMkLst>
            <pc:docMk/>
            <pc:sldMk cId="3461796433" sldId="337"/>
            <ac:picMk id="1026" creationId="{F6C10F3A-9B28-472A-B8EC-E45FE6273FBB}"/>
          </ac:picMkLst>
        </pc:picChg>
        <pc:picChg chg="add mod ord">
          <ac:chgData name="Dominik Hansen" userId="7a3cbb8e5b528dbf" providerId="LiveId" clId="{E0A4F818-1690-4322-8348-D5A30F415014}" dt="2020-12-29T17:33:59.255" v="839" actId="1076"/>
          <ac:picMkLst>
            <pc:docMk/>
            <pc:sldMk cId="3461796433" sldId="337"/>
            <ac:picMk id="2050" creationId="{17D14136-E0EE-4A21-87C7-9C95F0B1DAE1}"/>
          </ac:picMkLst>
        </pc:picChg>
      </pc:sldChg>
      <pc:sldChg chg="addSp delSp modSp new mod ord setBg setClrOvrMap">
        <pc:chgData name="Dominik Hansen" userId="7a3cbb8e5b528dbf" providerId="LiveId" clId="{E0A4F818-1690-4322-8348-D5A30F415014}" dt="2020-12-29T18:36:06.941" v="1714" actId="6549"/>
        <pc:sldMkLst>
          <pc:docMk/>
          <pc:sldMk cId="1314745195" sldId="338"/>
        </pc:sldMkLst>
        <pc:spChg chg="mod ord">
          <ac:chgData name="Dominik Hansen" userId="7a3cbb8e5b528dbf" providerId="LiveId" clId="{E0A4F818-1690-4322-8348-D5A30F415014}" dt="2020-12-29T18:36:06.941" v="1714" actId="6549"/>
          <ac:spMkLst>
            <pc:docMk/>
            <pc:sldMk cId="1314745195" sldId="338"/>
            <ac:spMk id="2" creationId="{97827F0B-F0E1-400D-810A-6EC158EDED28}"/>
          </ac:spMkLst>
        </pc:spChg>
        <pc:spChg chg="del">
          <ac:chgData name="Dominik Hansen" userId="7a3cbb8e5b528dbf" providerId="LiveId" clId="{E0A4F818-1690-4322-8348-D5A30F415014}" dt="2020-12-29T17:35:03.284" v="843"/>
          <ac:spMkLst>
            <pc:docMk/>
            <pc:sldMk cId="1314745195" sldId="338"/>
            <ac:spMk id="3" creationId="{7B635D58-2231-4148-9E85-9421210646B0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71" creationId="{8B646C36-EEEC-4D52-8E8E-206F4CD8A3DA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77" creationId="{D6CA2F4C-8E9E-4BCD-B6E8-A68A311CA651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79" creationId="{4FB204DF-284E-45F6-A017-79A4DF57BCCB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81" creationId="{96FD6442-EB7D-4992-8D41-0B7FFDCB43E1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90" creationId="{4D1A5E71-B6B6-486A-8CDC-C7ABD9B903F6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92" creationId="{6004781B-698F-46D5-AADD-8AE9211719D8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35" creationId="{8B646C36-EEEC-4D52-8E8E-206F4CD8A3DA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41" creationId="{D6CA2F4C-8E9E-4BCD-B6E8-A68A311CA651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43" creationId="{4FB204DF-284E-45F6-A017-79A4DF57BCCB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45" creationId="{96FD6442-EB7D-4992-8D41-0B7FFDCB43E1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54" creationId="{4D1A5E71-B6B6-486A-8CDC-C7ABD9B903F6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56" creationId="{6004781B-698F-46D5-AADD-8AE9211719D8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160" creationId="{70F0B206-D594-4583-8B45-09E279CA2869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162" creationId="{87EC9E44-F870-44FD-AEF6-7C84B86E1309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192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196" creationId="{FDDE3270-A872-4E10-80BC-B93D6F0E3F66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200" creationId="{63DD1BD1-81FE-4F15-A934-E9AE94AE94DD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201" creationId="{4AF0D540-FCE1-4A05-A889-995E50EDE4EE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202" creationId="{98815DD1-EC9D-4BE1-846B-8BEF57D39839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203" creationId="{E5155E3F-4269-4EB6-A266-DF4A6B2AC0BD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208" creationId="{70F0B206-D594-4583-8B45-09E279CA2869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209" creationId="{87EC9E44-F870-44FD-AEF6-7C84B86E1309}"/>
          </ac:spMkLst>
        </pc:spChg>
        <pc:spChg chg="add del">
          <ac:chgData name="Dominik Hansen" userId="7a3cbb8e5b528dbf" providerId="LiveId" clId="{E0A4F818-1690-4322-8348-D5A30F415014}" dt="2020-12-29T17:36:12.689" v="898" actId="26606"/>
          <ac:spMkLst>
            <pc:docMk/>
            <pc:sldMk cId="1314745195" sldId="338"/>
            <ac:spMk id="256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6:12.689" v="898" actId="26606"/>
          <ac:spMkLst>
            <pc:docMk/>
            <pc:sldMk cId="1314745195" sldId="338"/>
            <ac:spMk id="260" creationId="{4D4C00DC-4DC6-4CD2-9E31-F17E6CEBC5A6}"/>
          </ac:spMkLst>
        </pc:spChg>
        <pc:spChg chg="add del">
          <ac:chgData name="Dominik Hansen" userId="7a3cbb8e5b528dbf" providerId="LiveId" clId="{E0A4F818-1690-4322-8348-D5A30F415014}" dt="2020-12-29T17:36:12.689" v="898" actId="26606"/>
          <ac:spMkLst>
            <pc:docMk/>
            <pc:sldMk cId="1314745195" sldId="338"/>
            <ac:spMk id="261" creationId="{F778F7C6-A4AB-4CBC-8CC6-19DF9EE963ED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76" creationId="{3A397E3E-B90C-4D82-BAAA-36F7AC6A4565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77" creationId="{8CF5E676-CA04-4CED-9F1E-5026ED66E66D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78" creationId="{A11176B3-B4CD-48BB-97B8-AC0A2EC61BC1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1" creationId="{8DE96824-E506-4448-8704-5EC7BF7BC51B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2" creationId="{4D1A5E71-B6B6-486A-8CDC-C7ABD9B903F6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3" creationId="{A2B5CBEA-F125-49B6-8335-227C325B112B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4" creationId="{775E4183-101A-4AB6-A280-4474EEF0D5A9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8" creationId="{3A397E3E-B90C-4D82-BAAA-36F7AC6A4565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9" creationId="{8CF5E676-CA04-4CED-9F1E-5026ED66E66D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0" creationId="{A11176B3-B4CD-48BB-97B8-AC0A2EC61BC1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4" creationId="{8DE96824-E506-4448-8704-5EC7BF7BC51B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5" creationId="{4D1A5E71-B6B6-486A-8CDC-C7ABD9B903F6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6" creationId="{A2B5CBEA-F125-49B6-8335-227C325B112B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7" creationId="{775E4183-101A-4AB6-A280-4474EEF0D5A9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1" creationId="{63F5877B-98C7-49DD-83AB-0F6F57CB6543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2" creationId="{4EA91930-66BC-4C41-B4F5-C31EB216F64B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3" creationId="{11EBCD6C-5736-46BA-B82F-D51D1CA1D3A1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4" creationId="{6313CF8F-B436-401E-9575-DE0F8E8B5B17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5" creationId="{2A38CFE9-C30A-4551-ACCB-D5808FBC39CD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6" creationId="{67EF550F-47CE-4FB2-9DAC-12AD835C833D}"/>
          </ac:spMkLst>
        </pc:spChg>
        <pc:spChg chg="add del">
          <ac:chgData name="Dominik Hansen" userId="7a3cbb8e5b528dbf" providerId="LiveId" clId="{E0A4F818-1690-4322-8348-D5A30F415014}" dt="2020-12-29T17:36:27.741" v="902" actId="26606"/>
          <ac:spMkLst>
            <pc:docMk/>
            <pc:sldMk cId="1314745195" sldId="338"/>
            <ac:spMk id="3108" creationId="{8ABFE404-8D65-4573-A3EF-6DF477936BA3}"/>
          </ac:spMkLst>
        </pc:spChg>
        <pc:spChg chg="add del">
          <ac:chgData name="Dominik Hansen" userId="7a3cbb8e5b528dbf" providerId="LiveId" clId="{E0A4F818-1690-4322-8348-D5A30F415014}" dt="2020-12-29T17:36:27.741" v="902" actId="26606"/>
          <ac:spMkLst>
            <pc:docMk/>
            <pc:sldMk cId="1314745195" sldId="338"/>
            <ac:spMk id="3110" creationId="{5FA97D68-2DF6-4CED-88FE-4D1F4FC3F20F}"/>
          </ac:spMkLst>
        </pc:spChg>
        <pc:spChg chg="add del">
          <ac:chgData name="Dominik Hansen" userId="7a3cbb8e5b528dbf" providerId="LiveId" clId="{E0A4F818-1690-4322-8348-D5A30F415014}" dt="2020-12-29T17:36:31.294" v="904" actId="26606"/>
          <ac:spMkLst>
            <pc:docMk/>
            <pc:sldMk cId="1314745195" sldId="338"/>
            <ac:spMk id="3112" creationId="{72D05657-94EE-4B2D-BC1B-A1D065063658}"/>
          </ac:spMkLst>
        </pc:spChg>
        <pc:spChg chg="add del">
          <ac:chgData name="Dominik Hansen" userId="7a3cbb8e5b528dbf" providerId="LiveId" clId="{E0A4F818-1690-4322-8348-D5A30F415014}" dt="2020-12-29T17:36:31.294" v="904" actId="26606"/>
          <ac:spMkLst>
            <pc:docMk/>
            <pc:sldMk cId="1314745195" sldId="338"/>
            <ac:spMk id="3113" creationId="{7586665A-47B3-4AEE-BC94-15D89FF706B3}"/>
          </ac:spMkLst>
        </pc:spChg>
        <pc:spChg chg="add del">
          <ac:chgData name="Dominik Hansen" userId="7a3cbb8e5b528dbf" providerId="LiveId" clId="{E0A4F818-1690-4322-8348-D5A30F415014}" dt="2020-12-29T17:36:31.294" v="904" actId="26606"/>
          <ac:spMkLst>
            <pc:docMk/>
            <pc:sldMk cId="1314745195" sldId="338"/>
            <ac:spMk id="3114" creationId="{BB80CB3C-894D-4AA4-B629-A9F9AE97F882}"/>
          </ac:spMkLst>
        </pc:spChg>
        <pc:spChg chg="add del">
          <ac:chgData name="Dominik Hansen" userId="7a3cbb8e5b528dbf" providerId="LiveId" clId="{E0A4F818-1690-4322-8348-D5A30F415014}" dt="2020-12-29T17:36:37.553" v="906" actId="26606"/>
          <ac:spMkLst>
            <pc:docMk/>
            <pc:sldMk cId="1314745195" sldId="338"/>
            <ac:spMk id="3116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6:37.553" v="906" actId="26606"/>
          <ac:spMkLst>
            <pc:docMk/>
            <pc:sldMk cId="1314745195" sldId="338"/>
            <ac:spMk id="3118" creationId="{4D4C00DC-4DC6-4CD2-9E31-F17E6CEBC5A6}"/>
          </ac:spMkLst>
        </pc:spChg>
        <pc:spChg chg="add del">
          <ac:chgData name="Dominik Hansen" userId="7a3cbb8e5b528dbf" providerId="LiveId" clId="{E0A4F818-1690-4322-8348-D5A30F415014}" dt="2020-12-29T17:36:37.553" v="906" actId="26606"/>
          <ac:spMkLst>
            <pc:docMk/>
            <pc:sldMk cId="1314745195" sldId="338"/>
            <ac:spMk id="3119" creationId="{F778F7C6-A4AB-4CBC-8CC6-19DF9EE963ED}"/>
          </ac:spMkLst>
        </pc:spChg>
        <pc:grpChg chg="add del">
          <ac:chgData name="Dominik Hansen" userId="7a3cbb8e5b528dbf" providerId="LiveId" clId="{E0A4F818-1690-4322-8348-D5A30F415014}" dt="2020-12-29T17:35:40.468" v="889" actId="26606"/>
          <ac:grpSpMkLst>
            <pc:docMk/>
            <pc:sldMk cId="1314745195" sldId="338"/>
            <ac:grpSpMk id="73" creationId="{308C40F4-6A24-4867-B726-B552DB0807B5}"/>
          </ac:grpSpMkLst>
        </pc:grpChg>
        <pc:grpChg chg="add del">
          <ac:chgData name="Dominik Hansen" userId="7a3cbb8e5b528dbf" providerId="LiveId" clId="{E0A4F818-1690-4322-8348-D5A30F415014}" dt="2020-12-29T17:35:40.468" v="889" actId="26606"/>
          <ac:grpSpMkLst>
            <pc:docMk/>
            <pc:sldMk cId="1314745195" sldId="338"/>
            <ac:grpSpMk id="83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5:40.451" v="888" actId="26606"/>
          <ac:grpSpMkLst>
            <pc:docMk/>
            <pc:sldMk cId="1314745195" sldId="338"/>
            <ac:grpSpMk id="137" creationId="{308C40F4-6A24-4867-B726-B552DB0807B5}"/>
          </ac:grpSpMkLst>
        </pc:grpChg>
        <pc:grpChg chg="add del">
          <ac:chgData name="Dominik Hansen" userId="7a3cbb8e5b528dbf" providerId="LiveId" clId="{E0A4F818-1690-4322-8348-D5A30F415014}" dt="2020-12-29T17:35:40.451" v="888" actId="26606"/>
          <ac:grpSpMkLst>
            <pc:docMk/>
            <pc:sldMk cId="1314745195" sldId="338"/>
            <ac:grpSpMk id="147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6:40.577" v="909" actId="26606"/>
          <ac:grpSpMkLst>
            <pc:docMk/>
            <pc:sldMk cId="1314745195" sldId="338"/>
            <ac:grpSpMk id="153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5:53.531" v="894" actId="26606"/>
          <ac:grpSpMkLst>
            <pc:docMk/>
            <pc:sldMk cId="1314745195" sldId="338"/>
            <ac:grpSpMk id="193" creationId="{869C5CC6-6F40-4DCF-B250-2BE981CE3DF9}"/>
          </ac:grpSpMkLst>
        </pc:grpChg>
        <pc:grpChg chg="add del">
          <ac:chgData name="Dominik Hansen" userId="7a3cbb8e5b528dbf" providerId="LiveId" clId="{E0A4F818-1690-4322-8348-D5A30F415014}" dt="2020-12-29T17:35:53.531" v="894" actId="26606"/>
          <ac:grpSpMkLst>
            <pc:docMk/>
            <pc:sldMk cId="1314745195" sldId="338"/>
            <ac:grpSpMk id="197" creationId="{F0E417D8-88AA-4184-A08D-DEF97C6C9E62}"/>
          </ac:grpSpMkLst>
        </pc:grpChg>
        <pc:grpChg chg="add del">
          <ac:chgData name="Dominik Hansen" userId="7a3cbb8e5b528dbf" providerId="LiveId" clId="{E0A4F818-1690-4322-8348-D5A30F415014}" dt="2020-12-29T17:36:12.689" v="898" actId="26606"/>
          <ac:grpSpMkLst>
            <pc:docMk/>
            <pc:sldMk cId="1314745195" sldId="338"/>
            <ac:grpSpMk id="257" creationId="{66FB5A75-BDE2-4F12-A95B-C48788A7685C}"/>
          </ac:grpSpMkLst>
        </pc:grpChg>
        <pc:grpChg chg="add del">
          <ac:chgData name="Dominik Hansen" userId="7a3cbb8e5b528dbf" providerId="LiveId" clId="{E0A4F818-1690-4322-8348-D5A30F415014}" dt="2020-12-29T17:36:12.689" v="898" actId="26606"/>
          <ac:grpSpMkLst>
            <pc:docMk/>
            <pc:sldMk cId="1314745195" sldId="338"/>
            <ac:grpSpMk id="262" creationId="{63301095-70B2-49AA-8DA9-A35629AD621C}"/>
          </ac:grpSpMkLst>
        </pc:grpChg>
        <pc:grpChg chg="add del">
          <ac:chgData name="Dominik Hansen" userId="7a3cbb8e5b528dbf" providerId="LiveId" clId="{E0A4F818-1690-4322-8348-D5A30F415014}" dt="2020-12-29T17:36:40.577" v="909" actId="26606"/>
          <ac:grpSpMkLst>
            <pc:docMk/>
            <pc:sldMk cId="1314745195" sldId="338"/>
            <ac:grpSpMk id="3079" creationId="{33F35CE5-6CA7-4309-88BC-D7436FD3AB56}"/>
          </ac:grpSpMkLst>
        </pc:grpChg>
        <pc:grpChg chg="add del">
          <ac:chgData name="Dominik Hansen" userId="7a3cbb8e5b528dbf" providerId="LiveId" clId="{E0A4F818-1690-4322-8348-D5A30F415014}" dt="2020-12-29T17:36:40.577" v="909" actId="26606"/>
          <ac:grpSpMkLst>
            <pc:docMk/>
            <pc:sldMk cId="1314745195" sldId="338"/>
            <ac:grpSpMk id="3091" creationId="{33F35CE5-6CA7-4309-88BC-D7436FD3AB56}"/>
          </ac:grpSpMkLst>
        </pc:grpChg>
        <pc:grpChg chg="add del">
          <ac:chgData name="Dominik Hansen" userId="7a3cbb8e5b528dbf" providerId="LiveId" clId="{E0A4F818-1690-4322-8348-D5A30F415014}" dt="2020-12-29T17:36:40.577" v="909" actId="26606"/>
          <ac:grpSpMkLst>
            <pc:docMk/>
            <pc:sldMk cId="1314745195" sldId="338"/>
            <ac:grpSpMk id="3098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6:37.553" v="906" actId="26606"/>
          <ac:grpSpMkLst>
            <pc:docMk/>
            <pc:sldMk cId="1314745195" sldId="338"/>
            <ac:grpSpMk id="3117" creationId="{66FB5A75-BDE2-4F12-A95B-C48788A7685C}"/>
          </ac:grpSpMkLst>
        </pc:grpChg>
        <pc:grpChg chg="add del">
          <ac:chgData name="Dominik Hansen" userId="7a3cbb8e5b528dbf" providerId="LiveId" clId="{E0A4F818-1690-4322-8348-D5A30F415014}" dt="2020-12-29T17:36:37.553" v="906" actId="26606"/>
          <ac:grpSpMkLst>
            <pc:docMk/>
            <pc:sldMk cId="1314745195" sldId="338"/>
            <ac:grpSpMk id="3120" creationId="{63301095-70B2-49AA-8DA9-A35629AD621C}"/>
          </ac:grpSpMkLst>
        </pc:grpChg>
        <pc:picChg chg="add del">
          <ac:chgData name="Dominik Hansen" userId="7a3cbb8e5b528dbf" providerId="LiveId" clId="{E0A4F818-1690-4322-8348-D5A30F415014}" dt="2020-12-29T17:39:35.481" v="915" actId="478"/>
          <ac:picMkLst>
            <pc:docMk/>
            <pc:sldMk cId="1314745195" sldId="338"/>
            <ac:picMk id="5" creationId="{BB8AE175-F5D2-4277-B63B-FADA2CED05F4}"/>
          </ac:picMkLst>
        </pc:picChg>
        <pc:picChg chg="add del mod">
          <ac:chgData name="Dominik Hansen" userId="7a3cbb8e5b528dbf" providerId="LiveId" clId="{E0A4F818-1690-4322-8348-D5A30F415014}" dt="2020-12-29T17:41:07.903" v="919" actId="478"/>
          <ac:picMkLst>
            <pc:docMk/>
            <pc:sldMk cId="1314745195" sldId="338"/>
            <ac:picMk id="7" creationId="{CFE596E8-9114-42FC-8809-C48BA02E7234}"/>
          </ac:picMkLst>
        </pc:picChg>
        <pc:picChg chg="add mod">
          <ac:chgData name="Dominik Hansen" userId="7a3cbb8e5b528dbf" providerId="LiveId" clId="{E0A4F818-1690-4322-8348-D5A30F415014}" dt="2020-12-29T17:41:30.671" v="924" actId="1076"/>
          <ac:picMkLst>
            <pc:docMk/>
            <pc:sldMk cId="1314745195" sldId="338"/>
            <ac:picMk id="9" creationId="{4825DF9F-DADB-4DB2-BFAE-018D0C30DD41}"/>
          </ac:picMkLst>
        </pc:picChg>
        <pc:picChg chg="add del mod">
          <ac:chgData name="Dominik Hansen" userId="7a3cbb8e5b528dbf" providerId="LiveId" clId="{E0A4F818-1690-4322-8348-D5A30F415014}" dt="2020-12-29T17:36:47.872" v="911" actId="478"/>
          <ac:picMkLst>
            <pc:docMk/>
            <pc:sldMk cId="1314745195" sldId="338"/>
            <ac:picMk id="89" creationId="{A234275A-0F4F-48B1-81B2-2BD68597E8A7}"/>
          </ac:picMkLst>
        </pc:picChg>
        <pc:picChg chg="add del mod">
          <ac:chgData name="Dominik Hansen" userId="7a3cbb8e5b528dbf" providerId="LiveId" clId="{E0A4F818-1690-4322-8348-D5A30F415014}" dt="2020-12-29T17:36:51.613" v="913" actId="478"/>
          <ac:picMkLst>
            <pc:docMk/>
            <pc:sldMk cId="1314745195" sldId="338"/>
            <ac:picMk id="432" creationId="{65C6DC19-332A-4EB5-A7F8-8926AF1B1BFF}"/>
          </ac:picMkLst>
        </pc:picChg>
        <pc:picChg chg="add mod ord">
          <ac:chgData name="Dominik Hansen" userId="7a3cbb8e5b528dbf" providerId="LiveId" clId="{E0A4F818-1690-4322-8348-D5A30F415014}" dt="2020-12-29T17:36:37.553" v="906" actId="26606"/>
          <ac:picMkLst>
            <pc:docMk/>
            <pc:sldMk cId="1314745195" sldId="338"/>
            <ac:picMk id="3074" creationId="{A7D52FAE-7C56-4F7E-86AE-331C105914DF}"/>
          </ac:picMkLst>
        </pc:picChg>
        <pc:cxnChg chg="add del">
          <ac:chgData name="Dominik Hansen" userId="7a3cbb8e5b528dbf" providerId="LiveId" clId="{E0A4F818-1690-4322-8348-D5A30F415014}" dt="2020-12-29T17:36:27.741" v="902" actId="26606"/>
          <ac:cxnSpMkLst>
            <pc:docMk/>
            <pc:sldMk cId="1314745195" sldId="338"/>
            <ac:cxnSpMk id="3109" creationId="{AF5191F1-A1C8-4AEE-8007-DF304E42B15E}"/>
          </ac:cxnSpMkLst>
        </pc:cxnChg>
      </pc:sldChg>
      <pc:sldChg chg="addSp delSp modSp new del mod">
        <pc:chgData name="Dominik Hansen" userId="7a3cbb8e5b528dbf" providerId="LiveId" clId="{E0A4F818-1690-4322-8348-D5A30F415014}" dt="2020-12-29T17:43:11.970" v="945" actId="680"/>
        <pc:sldMkLst>
          <pc:docMk/>
          <pc:sldMk cId="3552902606" sldId="339"/>
        </pc:sldMkLst>
        <pc:spChg chg="add del mod">
          <ac:chgData name="Dominik Hansen" userId="7a3cbb8e5b528dbf" providerId="LiveId" clId="{E0A4F818-1690-4322-8348-D5A30F415014}" dt="2020-12-29T17:43:11.361" v="944"/>
          <ac:spMkLst>
            <pc:docMk/>
            <pc:sldMk cId="3552902606" sldId="339"/>
            <ac:spMk id="5" creationId="{A9985679-AEE0-417B-BD0E-CA748BEA75D0}"/>
          </ac:spMkLst>
        </pc:spChg>
      </pc:sldChg>
      <pc:sldChg chg="new del">
        <pc:chgData name="Dominik Hansen" userId="7a3cbb8e5b528dbf" providerId="LiveId" clId="{E0A4F818-1690-4322-8348-D5A30F415014}" dt="2020-12-29T18:14:13.261" v="1433" actId="2696"/>
        <pc:sldMkLst>
          <pc:docMk/>
          <pc:sldMk cId="4279759561" sldId="339"/>
        </pc:sldMkLst>
      </pc:sldChg>
      <pc:sldChg chg="addSp delSp modSp add mod setBg setClrOvrMap">
        <pc:chgData name="Dominik Hansen" userId="7a3cbb8e5b528dbf" providerId="LiveId" clId="{E0A4F818-1690-4322-8348-D5A30F415014}" dt="2020-12-29T18:14:02.877" v="1432" actId="5793"/>
        <pc:sldMkLst>
          <pc:docMk/>
          <pc:sldMk cId="2579377247" sldId="340"/>
        </pc:sldMkLst>
        <pc:spChg chg="add del mod">
          <ac:chgData name="Dominik Hansen" userId="7a3cbb8e5b528dbf" providerId="LiveId" clId="{E0A4F818-1690-4322-8348-D5A30F415014}" dt="2020-12-29T17:49:27.397" v="1038" actId="478"/>
          <ac:spMkLst>
            <pc:docMk/>
            <pc:sldMk cId="2579377247" sldId="340"/>
            <ac:spMk id="3" creationId="{9C8480F3-C98D-4B1C-8A42-AF9945A421A9}"/>
          </ac:spMkLst>
        </pc:spChg>
        <pc:spChg chg="del">
          <ac:chgData name="Dominik Hansen" userId="7a3cbb8e5b528dbf" providerId="LiveId" clId="{E0A4F818-1690-4322-8348-D5A30F415014}" dt="2020-12-29T17:49:30.109" v="1039" actId="478"/>
          <ac:spMkLst>
            <pc:docMk/>
            <pc:sldMk cId="2579377247" sldId="340"/>
            <ac:spMk id="6" creationId="{0E183850-2EE4-2E48-9B82-A3F9193B4FB4}"/>
          </ac:spMkLst>
        </pc:spChg>
        <pc:spChg chg="mod ord">
          <ac:chgData name="Dominik Hansen" userId="7a3cbb8e5b528dbf" providerId="LiveId" clId="{E0A4F818-1690-4322-8348-D5A30F415014}" dt="2020-12-29T18:14:02.877" v="1432" actId="5793"/>
          <ac:spMkLst>
            <pc:docMk/>
            <pc:sldMk cId="2579377247" sldId="340"/>
            <ac:spMk id="7" creationId="{4AE4C475-03F3-C243-8BCA-C06E50A4185C}"/>
          </ac:spMkLst>
        </pc:spChg>
        <pc:spChg chg="mod ord">
          <ac:chgData name="Dominik Hansen" userId="7a3cbb8e5b528dbf" providerId="LiveId" clId="{E0A4F818-1690-4322-8348-D5A30F415014}" dt="2020-12-29T18:10:16.594" v="1303" actId="14100"/>
          <ac:spMkLst>
            <pc:docMk/>
            <pc:sldMk cId="2579377247" sldId="340"/>
            <ac:spMk id="11" creationId="{403E1A05-D3BA-9D4C-A558-EA7A76C61149}"/>
          </ac:spMkLst>
        </pc:spChg>
        <pc:spChg chg="mod ord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13" creationId="{55F7E5BE-B8E9-274D-B60D-F3DC294193C9}"/>
          </ac:spMkLst>
        </pc:spChg>
        <pc:spChg chg="add del">
          <ac:chgData name="Dominik Hansen" userId="7a3cbb8e5b528dbf" providerId="LiveId" clId="{E0A4F818-1690-4322-8348-D5A30F415014}" dt="2020-12-29T17:54:06.857" v="1062" actId="26606"/>
          <ac:spMkLst>
            <pc:docMk/>
            <pc:sldMk cId="2579377247" sldId="340"/>
            <ac:spMk id="15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7:49:49.044" v="1050" actId="26606"/>
          <ac:spMkLst>
            <pc:docMk/>
            <pc:sldMk cId="2579377247" sldId="340"/>
            <ac:spMk id="18" creationId="{E8A8EAB8-D2FF-444D-B34B-7D32F106AD0E}"/>
          </ac:spMkLst>
        </pc:spChg>
        <pc:spChg chg="add mod">
          <ac:chgData name="Dominik Hansen" userId="7a3cbb8e5b528dbf" providerId="LiveId" clId="{E0A4F818-1690-4322-8348-D5A30F415014}" dt="2020-12-29T18:12:48.188" v="1384" actId="1076"/>
          <ac:spMkLst>
            <pc:docMk/>
            <pc:sldMk cId="2579377247" sldId="340"/>
            <ac:spMk id="57" creationId="{EF10B3F6-5805-4B71-BFA1-AB1DF2A46BC1}"/>
          </ac:spMkLst>
        </pc:spChg>
        <pc:spChg chg="add del">
          <ac:chgData name="Dominik Hansen" userId="7a3cbb8e5b528dbf" providerId="LiveId" clId="{E0A4F818-1690-4322-8348-D5A30F415014}" dt="2020-12-29T17:53:56.983" v="1059" actId="26606"/>
          <ac:spMkLst>
            <pc:docMk/>
            <pc:sldMk cId="2579377247" sldId="340"/>
            <ac:spMk id="71" creationId="{B95B9BA8-1D69-4796-85F5-B6D0BD52354B}"/>
          </ac:spMkLst>
        </pc:spChg>
        <pc:spChg chg="add del">
          <ac:chgData name="Dominik Hansen" userId="7a3cbb8e5b528dbf" providerId="LiveId" clId="{E0A4F818-1690-4322-8348-D5A30F415014}" dt="2020-12-29T17:58:35.105" v="1073" actId="26606"/>
          <ac:spMkLst>
            <pc:docMk/>
            <pc:sldMk cId="2579377247" sldId="340"/>
            <ac:spMk id="77" creationId="{86B8807B-7828-4E42-86D6-939A5397D890}"/>
          </ac:spMkLst>
        </pc:spChg>
        <pc:spChg chg="add del">
          <ac:chgData name="Dominik Hansen" userId="7a3cbb8e5b528dbf" providerId="LiveId" clId="{E0A4F818-1690-4322-8348-D5A30F415014}" dt="2020-12-29T17:57:43.641" v="1067" actId="26606"/>
          <ac:spMkLst>
            <pc:docMk/>
            <pc:sldMk cId="2579377247" sldId="340"/>
            <ac:spMk id="78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7:58:35.105" v="1073" actId="26606"/>
          <ac:spMkLst>
            <pc:docMk/>
            <pc:sldMk cId="2579377247" sldId="340"/>
            <ac:spMk id="79" creationId="{648F5915-2CE1-4F74-88C5-D4366893D2DF}"/>
          </ac:spMkLst>
        </pc:spChg>
        <pc:spChg chg="add del">
          <ac:chgData name="Dominik Hansen" userId="7a3cbb8e5b528dbf" providerId="LiveId" clId="{E0A4F818-1690-4322-8348-D5A30F415014}" dt="2020-12-29T18:03:26.082" v="1084" actId="26606"/>
          <ac:spMkLst>
            <pc:docMk/>
            <pc:sldMk cId="2579377247" sldId="340"/>
            <ac:spMk id="81" creationId="{F605C4CC-A25C-416F-8333-7CB7DC97D870}"/>
          </ac:spMkLst>
        </pc:spChg>
        <pc:spChg chg="add del">
          <ac:chgData name="Dominik Hansen" userId="7a3cbb8e5b528dbf" providerId="LiveId" clId="{E0A4F818-1690-4322-8348-D5A30F415014}" dt="2020-12-29T18:06:33.928" v="1148" actId="26606"/>
          <ac:spMkLst>
            <pc:docMk/>
            <pc:sldMk cId="2579377247" sldId="340"/>
            <ac:spMk id="90" creationId="{86B8807B-7828-4E42-86D6-939A5397D890}"/>
          </ac:spMkLst>
        </pc:spChg>
        <pc:spChg chg="add del">
          <ac:chgData name="Dominik Hansen" userId="7a3cbb8e5b528dbf" providerId="LiveId" clId="{E0A4F818-1690-4322-8348-D5A30F415014}" dt="2020-12-29T18:06:33.928" v="1148" actId="26606"/>
          <ac:spMkLst>
            <pc:docMk/>
            <pc:sldMk cId="2579377247" sldId="340"/>
            <ac:spMk id="92" creationId="{648F5915-2CE1-4F74-88C5-D4366893D2DF}"/>
          </ac:spMkLst>
        </pc:spChg>
        <pc:spChg chg="add del">
          <ac:chgData name="Dominik Hansen" userId="7a3cbb8e5b528dbf" providerId="LiveId" clId="{E0A4F818-1690-4322-8348-D5A30F415014}" dt="2020-12-29T18:03:12.973" v="1081" actId="26606"/>
          <ac:spMkLst>
            <pc:docMk/>
            <pc:sldMk cId="2579377247" sldId="340"/>
            <ac:spMk id="139" creationId="{8F23F8A3-8FD7-4779-8323-FDC26BE99889}"/>
          </ac:spMkLst>
        </pc:spChg>
        <pc:spChg chg="add del">
          <ac:chgData name="Dominik Hansen" userId="7a3cbb8e5b528dbf" providerId="LiveId" clId="{E0A4F818-1690-4322-8348-D5A30F415014}" dt="2020-12-29T18:03:12.973" v="1081" actId="26606"/>
          <ac:spMkLst>
            <pc:docMk/>
            <pc:sldMk cId="2579377247" sldId="340"/>
            <ac:spMk id="141" creationId="{F605C4CC-A25C-416F-8333-7CB7DC97D870}"/>
          </ac:spMkLst>
        </pc:spChg>
        <pc:spChg chg="add del">
          <ac:chgData name="Dominik Hansen" userId="7a3cbb8e5b528dbf" providerId="LiveId" clId="{E0A4F818-1690-4322-8348-D5A30F415014}" dt="2020-12-29T17:54:06.848" v="1061" actId="26606"/>
          <ac:spMkLst>
            <pc:docMk/>
            <pc:sldMk cId="2579377247" sldId="340"/>
            <ac:spMk id="4100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54:06.848" v="1061" actId="26606"/>
          <ac:spMkLst>
            <pc:docMk/>
            <pc:sldMk cId="2579377247" sldId="340"/>
            <ac:spMk id="4101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56:36.253" v="1065" actId="26606"/>
          <ac:spMkLst>
            <pc:docMk/>
            <pc:sldMk cId="2579377247" sldId="340"/>
            <ac:spMk id="4103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8:03:40.227" v="1089" actId="26606"/>
          <ac:spMkLst>
            <pc:docMk/>
            <pc:sldMk cId="2579377247" sldId="340"/>
            <ac:spMk id="4105" creationId="{86B8807B-7828-4E42-86D6-939A5397D890}"/>
          </ac:spMkLst>
        </pc:spChg>
        <pc:spChg chg="add del">
          <ac:chgData name="Dominik Hansen" userId="7a3cbb8e5b528dbf" providerId="LiveId" clId="{E0A4F818-1690-4322-8348-D5A30F415014}" dt="2020-12-29T18:03:40.227" v="1089" actId="26606"/>
          <ac:spMkLst>
            <pc:docMk/>
            <pc:sldMk cId="2579377247" sldId="340"/>
            <ac:spMk id="4106" creationId="{648F5915-2CE1-4F74-88C5-D4366893D2DF}"/>
          </ac:spMkLst>
        </pc:spChg>
        <pc:spChg chg="add del">
          <ac:chgData name="Dominik Hansen" userId="7a3cbb8e5b528dbf" providerId="LiveId" clId="{E0A4F818-1690-4322-8348-D5A30F415014}" dt="2020-12-29T18:03:26.082" v="1084" actId="26606"/>
          <ac:spMkLst>
            <pc:docMk/>
            <pc:sldMk cId="2579377247" sldId="340"/>
            <ac:spMk id="4108" creationId="{8F23F8A3-8FD7-4779-8323-FDC26BE99889}"/>
          </ac:spMkLst>
        </pc:spChg>
        <pc:spChg chg="add del">
          <ac:chgData name="Dominik Hansen" userId="7a3cbb8e5b528dbf" providerId="LiveId" clId="{E0A4F818-1690-4322-8348-D5A30F415014}" dt="2020-12-29T18:03:38.681" v="1086" actId="26606"/>
          <ac:spMkLst>
            <pc:docMk/>
            <pc:sldMk cId="2579377247" sldId="340"/>
            <ac:spMk id="4110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03:38.681" v="1086" actId="26606"/>
          <ac:spMkLst>
            <pc:docMk/>
            <pc:sldMk cId="2579377247" sldId="340"/>
            <ac:spMk id="4111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03:40.207" v="1088" actId="26606"/>
          <ac:spMkLst>
            <pc:docMk/>
            <pc:sldMk cId="2579377247" sldId="340"/>
            <ac:spMk id="4113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4116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4117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06:40.756" v="1150" actId="26606"/>
          <ac:spMkLst>
            <pc:docMk/>
            <pc:sldMk cId="2579377247" sldId="340"/>
            <ac:spMk id="4119" creationId="{A7AE9375-4664-4DB2-922D-2782A6E439AC}"/>
          </ac:spMkLst>
        </pc:spChg>
        <pc:spChg chg="add del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4122" creationId="{86B8807B-7828-4E42-86D6-939A5397D890}"/>
          </ac:spMkLst>
        </pc:spChg>
        <pc:spChg chg="add del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4123" creationId="{648F5915-2CE1-4F74-88C5-D4366893D2DF}"/>
          </ac:spMkLst>
        </pc:spChg>
        <pc:grpChg chg="add del">
          <ac:chgData name="Dominik Hansen" userId="7a3cbb8e5b528dbf" providerId="LiveId" clId="{E0A4F818-1690-4322-8348-D5A30F415014}" dt="2020-12-29T17:53:56.983" v="1059" actId="26606"/>
          <ac:grpSpMkLst>
            <pc:docMk/>
            <pc:sldMk cId="2579377247" sldId="340"/>
            <ac:grpSpMk id="73" creationId="{23705FF7-CAB4-430F-A07B-AF2245F17F1C}"/>
          </ac:grpSpMkLst>
        </pc:grpChg>
        <pc:picChg chg="add mod ord">
          <ac:chgData name="Dominik Hansen" userId="7a3cbb8e5b528dbf" providerId="LiveId" clId="{E0A4F818-1690-4322-8348-D5A30F415014}" dt="2020-12-29T18:08:04.346" v="1174" actId="1076"/>
          <ac:picMkLst>
            <pc:docMk/>
            <pc:sldMk cId="2579377247" sldId="340"/>
            <ac:picMk id="4" creationId="{12623BCE-34C7-4818-A49E-A1220C842429}"/>
          </ac:picMkLst>
        </pc:picChg>
        <pc:picChg chg="del">
          <ac:chgData name="Dominik Hansen" userId="7a3cbb8e5b528dbf" providerId="LiveId" clId="{E0A4F818-1690-4322-8348-D5A30F415014}" dt="2020-12-29T17:49:14.005" v="1034" actId="478"/>
          <ac:picMkLst>
            <pc:docMk/>
            <pc:sldMk cId="2579377247" sldId="340"/>
            <ac:picMk id="8" creationId="{BB025898-5E29-4627-AF65-DBFF1CAA8E53}"/>
          </ac:picMkLst>
        </pc:picChg>
        <pc:picChg chg="del ord">
          <ac:chgData name="Dominik Hansen" userId="7a3cbb8e5b528dbf" providerId="LiveId" clId="{E0A4F818-1690-4322-8348-D5A30F415014}" dt="2020-12-29T17:57:51.502" v="1068" actId="478"/>
          <ac:picMkLst>
            <pc:docMk/>
            <pc:sldMk cId="2579377247" sldId="340"/>
            <ac:picMk id="9" creationId="{BD3955CD-DF74-1D40-83C7-31FD7F9D49D1}"/>
          </ac:picMkLst>
        </pc:picChg>
        <pc:picChg chg="del">
          <ac:chgData name="Dominik Hansen" userId="7a3cbb8e5b528dbf" providerId="LiveId" clId="{E0A4F818-1690-4322-8348-D5A30F415014}" dt="2020-12-29T17:49:15.449" v="1035" actId="478"/>
          <ac:picMkLst>
            <pc:docMk/>
            <pc:sldMk cId="2579377247" sldId="340"/>
            <ac:picMk id="12" creationId="{67D7F5F5-560E-9846-A8A8-EA283D15188B}"/>
          </ac:picMkLst>
        </pc:picChg>
        <pc:picChg chg="add del mod">
          <ac:chgData name="Dominik Hansen" userId="7a3cbb8e5b528dbf" providerId="LiveId" clId="{E0A4F818-1690-4322-8348-D5A30F415014}" dt="2020-12-29T18:03:20.972" v="1082" actId="478"/>
          <ac:picMkLst>
            <pc:docMk/>
            <pc:sldMk cId="2579377247" sldId="340"/>
            <ac:picMk id="33" creationId="{56C23483-F09D-43B5-A5A2-A3CC264DFFCB}"/>
          </ac:picMkLst>
        </pc:picChg>
        <pc:picChg chg="add del mod">
          <ac:chgData name="Dominik Hansen" userId="7a3cbb8e5b528dbf" providerId="LiveId" clId="{E0A4F818-1690-4322-8348-D5A30F415014}" dt="2020-12-29T18:09:53.375" v="1290" actId="478"/>
          <ac:picMkLst>
            <pc:docMk/>
            <pc:sldMk cId="2579377247" sldId="340"/>
            <ac:picMk id="48" creationId="{1E431222-B285-4E7D-A8BE-C534B02EFF88}"/>
          </ac:picMkLst>
        </pc:picChg>
        <pc:picChg chg="add del mod ord">
          <ac:chgData name="Dominik Hansen" userId="7a3cbb8e5b528dbf" providerId="LiveId" clId="{E0A4F818-1690-4322-8348-D5A30F415014}" dt="2020-12-29T17:56:27.380" v="1063" actId="478"/>
          <ac:picMkLst>
            <pc:docMk/>
            <pc:sldMk cId="2579377247" sldId="340"/>
            <ac:picMk id="4098" creationId="{CA7891BC-E7DE-4858-8842-449C2C13E0AF}"/>
          </ac:picMkLst>
        </pc:picChg>
        <pc:picChg chg="add mod ord">
          <ac:chgData name="Dominik Hansen" userId="7a3cbb8e5b528dbf" providerId="LiveId" clId="{E0A4F818-1690-4322-8348-D5A30F415014}" dt="2020-12-29T18:08:58.492" v="1188" actId="1076"/>
          <ac:picMkLst>
            <pc:docMk/>
            <pc:sldMk cId="2579377247" sldId="340"/>
            <ac:picMk id="4102" creationId="{346128DF-B4C6-46C5-9B88-562D273F4481}"/>
          </ac:picMkLst>
        </pc:picChg>
        <pc:cxnChg chg="add del">
          <ac:chgData name="Dominik Hansen" userId="7a3cbb8e5b528dbf" providerId="LiveId" clId="{E0A4F818-1690-4322-8348-D5A30F415014}" dt="2020-12-29T17:54:06.857" v="1062" actId="26606"/>
          <ac:cxnSpMkLst>
            <pc:docMk/>
            <pc:sldMk cId="2579377247" sldId="340"/>
            <ac:cxnSpMk id="16" creationId="{067633D1-6EE6-4118-B9F0-B363477BEE7A}"/>
          </ac:cxnSpMkLst>
        </pc:cxnChg>
        <pc:cxnChg chg="add del">
          <ac:chgData name="Dominik Hansen" userId="7a3cbb8e5b528dbf" providerId="LiveId" clId="{E0A4F818-1690-4322-8348-D5A30F415014}" dt="2020-12-29T17:54:06.857" v="1062" actId="26606"/>
          <ac:cxnSpMkLst>
            <pc:docMk/>
            <pc:sldMk cId="2579377247" sldId="340"/>
            <ac:cxnSpMk id="17" creationId="{4AD7FFC6-42A9-49CB-B5E9-B3F6B038331B}"/>
          </ac:cxnSpMkLst>
        </pc:cxnChg>
        <pc:cxnChg chg="add del">
          <ac:chgData name="Dominik Hansen" userId="7a3cbb8e5b528dbf" providerId="LiveId" clId="{E0A4F818-1690-4322-8348-D5A30F415014}" dt="2020-12-29T17:49:49.044" v="1050" actId="26606"/>
          <ac:cxnSpMkLst>
            <pc:docMk/>
            <pc:sldMk cId="2579377247" sldId="340"/>
            <ac:cxnSpMk id="20" creationId="{067633D1-6EE6-4118-B9F0-B363477BEE7A}"/>
          </ac:cxnSpMkLst>
        </pc:cxnChg>
        <pc:cxnChg chg="add del">
          <ac:chgData name="Dominik Hansen" userId="7a3cbb8e5b528dbf" providerId="LiveId" clId="{E0A4F818-1690-4322-8348-D5A30F415014}" dt="2020-12-29T17:49:49.044" v="1050" actId="26606"/>
          <ac:cxnSpMkLst>
            <pc:docMk/>
            <pc:sldMk cId="2579377247" sldId="340"/>
            <ac:cxnSpMk id="22" creationId="{4AD7FFC6-42A9-49CB-B5E9-B3F6B038331B}"/>
          </ac:cxnSpMkLst>
        </pc:cxnChg>
        <pc:cxnChg chg="add del">
          <ac:chgData name="Dominik Hansen" userId="7a3cbb8e5b528dbf" providerId="LiveId" clId="{E0A4F818-1690-4322-8348-D5A30F415014}" dt="2020-12-29T17:56:36.253" v="1065" actId="26606"/>
          <ac:cxnSpMkLst>
            <pc:docMk/>
            <pc:sldMk cId="2579377247" sldId="340"/>
            <ac:cxnSpMk id="75" creationId="{F11AD06B-AB20-4097-8606-5DA00DBACE88}"/>
          </ac:cxnSpMkLst>
        </pc:cxnChg>
        <pc:cxnChg chg="add del">
          <ac:chgData name="Dominik Hansen" userId="7a3cbb8e5b528dbf" providerId="LiveId" clId="{E0A4F818-1690-4322-8348-D5A30F415014}" dt="2020-12-29T17:57:43.641" v="1067" actId="26606"/>
          <ac:cxnSpMkLst>
            <pc:docMk/>
            <pc:sldMk cId="2579377247" sldId="340"/>
            <ac:cxnSpMk id="80" creationId="{EEA38897-7BA3-4408-8083-3235339C4A60}"/>
          </ac:cxnSpMkLst>
        </pc:cxnChg>
        <pc:cxnChg chg="add del">
          <ac:chgData name="Dominik Hansen" userId="7a3cbb8e5b528dbf" providerId="LiveId" clId="{E0A4F818-1690-4322-8348-D5A30F415014}" dt="2020-12-29T17:57:43.641" v="1067" actId="26606"/>
          <ac:cxnSpMkLst>
            <pc:docMk/>
            <pc:sldMk cId="2579377247" sldId="340"/>
            <ac:cxnSpMk id="82" creationId="{F11AD06B-AB20-4097-8606-5DA00DBACE88}"/>
          </ac:cxnSpMkLst>
        </pc:cxnChg>
        <pc:cxnChg chg="add del">
          <ac:chgData name="Dominik Hansen" userId="7a3cbb8e5b528dbf" providerId="LiveId" clId="{E0A4F818-1690-4322-8348-D5A30F415014}" dt="2020-12-29T18:03:40.207" v="1088" actId="26606"/>
          <ac:cxnSpMkLst>
            <pc:docMk/>
            <pc:sldMk cId="2579377247" sldId="340"/>
            <ac:cxnSpMk id="83" creationId="{CA240C79-242E-4918-9F28-B101847D1CC6}"/>
          </ac:cxnSpMkLst>
        </pc:cxnChg>
        <pc:cxnChg chg="add del">
          <ac:chgData name="Dominik Hansen" userId="7a3cbb8e5b528dbf" providerId="LiveId" clId="{E0A4F818-1690-4322-8348-D5A30F415014}" dt="2020-12-29T18:03:40.207" v="1088" actId="26606"/>
          <ac:cxnSpMkLst>
            <pc:docMk/>
            <pc:sldMk cId="2579377247" sldId="340"/>
            <ac:cxnSpMk id="85" creationId="{F11AD06B-AB20-4097-8606-5DA00DBACE88}"/>
          </ac:cxnSpMkLst>
        </pc:cxnChg>
        <pc:cxnChg chg="add del">
          <ac:chgData name="Dominik Hansen" userId="7a3cbb8e5b528dbf" providerId="LiveId" clId="{E0A4F818-1690-4322-8348-D5A30F415014}" dt="2020-12-29T18:06:40.756" v="1150" actId="26606"/>
          <ac:cxnSpMkLst>
            <pc:docMk/>
            <pc:sldMk cId="2579377247" sldId="340"/>
            <ac:cxnSpMk id="94" creationId="{B7188D9B-1674-419B-A379-D1632A7EC3A2}"/>
          </ac:cxnSpMkLst>
        </pc:cxnChg>
        <pc:cxnChg chg="add del">
          <ac:chgData name="Dominik Hansen" userId="7a3cbb8e5b528dbf" providerId="LiveId" clId="{E0A4F818-1690-4322-8348-D5A30F415014}" dt="2020-12-29T17:56:36.253" v="1065" actId="26606"/>
          <ac:cxnSpMkLst>
            <pc:docMk/>
            <pc:sldMk cId="2579377247" sldId="340"/>
            <ac:cxnSpMk id="4104" creationId="{EEA38897-7BA3-4408-8083-3235339C4A60}"/>
          </ac:cxnSpMkLst>
        </pc:cxnChg>
        <pc:cxnChg chg="add del">
          <ac:chgData name="Dominik Hansen" userId="7a3cbb8e5b528dbf" providerId="LiveId" clId="{E0A4F818-1690-4322-8348-D5A30F415014}" dt="2020-12-29T18:03:40.207" v="1088" actId="26606"/>
          <ac:cxnSpMkLst>
            <pc:docMk/>
            <pc:sldMk cId="2579377247" sldId="340"/>
            <ac:cxnSpMk id="4114" creationId="{EEA38897-7BA3-4408-8083-3235339C4A60}"/>
          </ac:cxnSpMkLst>
        </pc:cxnChg>
        <pc:cxnChg chg="add del">
          <ac:chgData name="Dominik Hansen" userId="7a3cbb8e5b528dbf" providerId="LiveId" clId="{E0A4F818-1690-4322-8348-D5A30F415014}" dt="2020-12-29T18:06:40.756" v="1150" actId="26606"/>
          <ac:cxnSpMkLst>
            <pc:docMk/>
            <pc:sldMk cId="2579377247" sldId="340"/>
            <ac:cxnSpMk id="4120" creationId="{EE504C98-6397-41C1-A8D8-2D9C4ED307E0}"/>
          </ac:cxnSpMkLst>
        </pc:cxnChg>
      </pc:sldChg>
    </pc:docChg>
  </pc:docChgLst>
  <pc:docChgLst>
    <pc:chgData name="Dominik Hansen" userId="7a3cbb8e5b528dbf" providerId="LiveId" clId="{E1E45219-67EB-4274-84F1-FE16AE4880FF}"/>
    <pc:docChg chg="undo custSel mod addSld delSld modSld sldOrd modMainMaster">
      <pc:chgData name="Dominik Hansen" userId="7a3cbb8e5b528dbf" providerId="LiveId" clId="{E1E45219-67EB-4274-84F1-FE16AE4880FF}" dt="2020-10-21T13:17:13.804" v="1790"/>
      <pc:docMkLst>
        <pc:docMk/>
      </pc:docMkLst>
      <pc:sldChg chg="addSp delSp modSp mod setBg delDesignElem">
        <pc:chgData name="Dominik Hansen" userId="7a3cbb8e5b528dbf" providerId="LiveId" clId="{E1E45219-67EB-4274-84F1-FE16AE4880FF}" dt="2020-10-21T13:16:50.977" v="1778"/>
        <pc:sldMkLst>
          <pc:docMk/>
          <pc:sldMk cId="128632686" sldId="256"/>
        </pc:sldMkLst>
        <pc:spChg chg="mod">
          <ac:chgData name="Dominik Hansen" userId="7a3cbb8e5b528dbf" providerId="LiveId" clId="{E1E45219-67EB-4274-84F1-FE16AE4880FF}" dt="2020-10-21T13:15:18.298" v="1719" actId="26606"/>
          <ac:spMkLst>
            <pc:docMk/>
            <pc:sldMk cId="128632686" sldId="256"/>
            <ac:spMk id="2" creationId="{00000000-0000-0000-0000-000000000000}"/>
          </ac:spMkLst>
        </pc:spChg>
        <pc:spChg chg="mod ord">
          <ac:chgData name="Dominik Hansen" userId="7a3cbb8e5b528dbf" providerId="LiveId" clId="{E1E45219-67EB-4274-84F1-FE16AE4880FF}" dt="2020-10-21T13:16:19.301" v="1771" actId="113"/>
          <ac:spMkLst>
            <pc:docMk/>
            <pc:sldMk cId="128632686" sldId="256"/>
            <ac:spMk id="3" creationId="{00000000-0000-0000-0000-000000000000}"/>
          </ac:spMkLst>
        </pc:spChg>
        <pc:spChg chg="add del mod">
          <ac:chgData name="Dominik Hansen" userId="7a3cbb8e5b528dbf" providerId="LiveId" clId="{E1E45219-67EB-4274-84F1-FE16AE4880FF}" dt="2020-10-21T13:09:07.725" v="1676"/>
          <ac:spMkLst>
            <pc:docMk/>
            <pc:sldMk cId="128632686" sldId="256"/>
            <ac:spMk id="5" creationId="{FC486DE6-C11A-4682-8827-617E50AC6E1C}"/>
          </ac:spMkLst>
        </pc:spChg>
        <pc:spChg chg="add del mod">
          <ac:chgData name="Dominik Hansen" userId="7a3cbb8e5b528dbf" providerId="LiveId" clId="{E1E45219-67EB-4274-84F1-FE16AE4880FF}" dt="2020-10-21T13:09:07.725" v="1676"/>
          <ac:spMkLst>
            <pc:docMk/>
            <pc:sldMk cId="128632686" sldId="256"/>
            <ac:spMk id="7" creationId="{35E73E7D-3477-4335-B43F-05DC4D6D0BD0}"/>
          </ac:spMkLst>
        </pc:spChg>
        <pc:spChg chg="add del">
          <ac:chgData name="Dominik Hansen" userId="7a3cbb8e5b528dbf" providerId="LiveId" clId="{E1E45219-67EB-4274-84F1-FE16AE4880FF}" dt="2020-10-21T13:16:50.977" v="1778"/>
          <ac:spMkLst>
            <pc:docMk/>
            <pc:sldMk cId="128632686" sldId="256"/>
            <ac:spMk id="11" creationId="{12B9B3A6-E1DE-4B05-9E3B-69AA17964026}"/>
          </ac:spMkLst>
        </pc:spChg>
        <pc:spChg chg="add del">
          <ac:chgData name="Dominik Hansen" userId="7a3cbb8e5b528dbf" providerId="LiveId" clId="{E1E45219-67EB-4274-84F1-FE16AE4880FF}" dt="2020-10-21T13:16:50.977" v="1778"/>
          <ac:spMkLst>
            <pc:docMk/>
            <pc:sldMk cId="128632686" sldId="256"/>
            <ac:spMk id="13" creationId="{40D7F7C1-416D-4004-A948-BF6722A1F3D3}"/>
          </ac:spMkLst>
        </pc:spChg>
        <pc:spChg chg="add del">
          <ac:chgData name="Dominik Hansen" userId="7a3cbb8e5b528dbf" providerId="LiveId" clId="{E1E45219-67EB-4274-84F1-FE16AE4880FF}" dt="2020-10-21T13:16:50.977" v="1778"/>
          <ac:spMkLst>
            <pc:docMk/>
            <pc:sldMk cId="128632686" sldId="256"/>
            <ac:spMk id="15" creationId="{E43580A9-5004-40E4-A1DC-63E6B4AE4B3C}"/>
          </ac:spMkLst>
        </pc:spChg>
        <pc:spChg chg="add del">
          <ac:chgData name="Dominik Hansen" userId="7a3cbb8e5b528dbf" providerId="LiveId" clId="{E1E45219-67EB-4274-84F1-FE16AE4880FF}" dt="2020-10-06T14:04:24.410" v="652" actId="26606"/>
          <ac:spMkLst>
            <pc:docMk/>
            <pc:sldMk cId="128632686" sldId="256"/>
            <ac:spMk id="22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06T14:04:24.410" v="652" actId="26606"/>
          <ac:spMkLst>
            <pc:docMk/>
            <pc:sldMk cId="128632686" sldId="256"/>
            <ac:spMk id="29" creationId="{39B02BFF-E00A-48CF-A4A8-6A5C083086E3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28632686" sldId="256"/>
            <ac:spMk id="33" creationId="{A5931BE0-4B93-4D6C-878E-ACC59D6B4587}"/>
          </ac:spMkLst>
        </pc:spChg>
        <pc:spChg chg="add del">
          <ac:chgData name="Dominik Hansen" userId="7a3cbb8e5b528dbf" providerId="LiveId" clId="{E1E45219-67EB-4274-84F1-FE16AE4880FF}" dt="2020-10-06T12:31:56.458" v="352" actId="26606"/>
          <ac:spMkLst>
            <pc:docMk/>
            <pc:sldMk cId="128632686" sldId="256"/>
            <ac:spMk id="34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06T12:31:56.458" v="352" actId="26606"/>
          <ac:spMkLst>
            <pc:docMk/>
            <pc:sldMk cId="128632686" sldId="256"/>
            <ac:spMk id="40" creationId="{3C64A91D-E535-4C24-A0E3-96A3810E3FDC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28632686" sldId="256"/>
            <ac:spMk id="42" creationId="{746ECF6E-1937-4212-B2E3-E2F43AD7A25A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28632686" sldId="256"/>
            <ac:spMk id="49" creationId="{57B709FF-BFDC-4D26-9990-BC26F14DEAC8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28632686" sldId="256"/>
            <ac:spMk id="51" creationId="{6F427B2B-E8F7-4FF7-AA4D-580128383AA7}"/>
          </ac:spMkLst>
        </pc:spChg>
        <pc:grpChg chg="add del">
          <ac:chgData name="Dominik Hansen" userId="7a3cbb8e5b528dbf" providerId="LiveId" clId="{E1E45219-67EB-4274-84F1-FE16AE4880FF}" dt="2020-10-06T14:04:24.410" v="652" actId="26606"/>
          <ac:grpSpMkLst>
            <pc:docMk/>
            <pc:sldMk cId="128632686" sldId="256"/>
            <ac:grpSpMk id="24" creationId="{41F54C07-61D4-4BB1-A209-297754AD9C63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128632686" sldId="256"/>
            <ac:grpSpMk id="31" creationId="{3BDBC526-6DCD-4FF6-8395-D8C22E46E527}"/>
          </ac:grpSpMkLst>
        </pc:grpChg>
        <pc:grpChg chg="add del">
          <ac:chgData name="Dominik Hansen" userId="7a3cbb8e5b528dbf" providerId="LiveId" clId="{E1E45219-67EB-4274-84F1-FE16AE4880FF}" dt="2020-10-06T12:31:56.458" v="352" actId="26606"/>
          <ac:grpSpMkLst>
            <pc:docMk/>
            <pc:sldMk cId="128632686" sldId="256"/>
            <ac:grpSpMk id="36" creationId="{819DC2A4-EB0C-4DA7-8B5B-4B1F4243A695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128632686" sldId="256"/>
            <ac:grpSpMk id="44" creationId="{7119AF2A-3C22-4BC0-A8C5-A077AA201CE5}"/>
          </ac:grpSpMkLst>
        </pc:grpChg>
        <pc:picChg chg="del mod ord">
          <ac:chgData name="Dominik Hansen" userId="7a3cbb8e5b528dbf" providerId="LiveId" clId="{E1E45219-67EB-4274-84F1-FE16AE4880FF}" dt="2020-10-21T13:14:33.001" v="1708" actId="478"/>
          <ac:picMkLst>
            <pc:docMk/>
            <pc:sldMk cId="128632686" sldId="256"/>
            <ac:picMk id="4" creationId="{EFC72FAA-EBBE-483F-A7DC-DB0BE1B95A09}"/>
          </ac:picMkLst>
        </pc:picChg>
        <pc:picChg chg="mod">
          <ac:chgData name="Dominik Hansen" userId="7a3cbb8e5b528dbf" providerId="LiveId" clId="{E1E45219-67EB-4274-84F1-FE16AE4880FF}" dt="2020-10-21T13:15:18.298" v="1719" actId="26606"/>
          <ac:picMkLst>
            <pc:docMk/>
            <pc:sldMk cId="128632686" sldId="256"/>
            <ac:picMk id="6" creationId="{753FEC51-966A-474B-A352-72197CD602AD}"/>
          </ac:picMkLst>
        </pc:picChg>
        <pc:cxnChg chg="add del">
          <ac:chgData name="Dominik Hansen" userId="7a3cbb8e5b528dbf" providerId="LiveId" clId="{E1E45219-67EB-4274-84F1-FE16AE4880FF}" dt="2020-10-21T13:16:50.977" v="1778"/>
          <ac:cxnSpMkLst>
            <pc:docMk/>
            <pc:sldMk cId="128632686" sldId="256"/>
            <ac:cxnSpMk id="17" creationId="{C6F2D1F0-EC99-445C-83D1-A40DD1B0D8A1}"/>
          </ac:cxnSpMkLst>
        </pc:cxnChg>
        <pc:cxnChg chg="add del">
          <ac:chgData name="Dominik Hansen" userId="7a3cbb8e5b528dbf" providerId="LiveId" clId="{E1E45219-67EB-4274-84F1-FE16AE4880FF}" dt="2020-10-21T13:16:50.977" v="1778"/>
          <ac:cxnSpMkLst>
            <pc:docMk/>
            <pc:sldMk cId="128632686" sldId="256"/>
            <ac:cxnSpMk id="19" creationId="{03847746-0DD2-4849-B8F1-0C078E28DC15}"/>
          </ac:cxnSpMkLst>
        </pc:cxnChg>
        <pc:cxnChg chg="add del">
          <ac:chgData name="Dominik Hansen" userId="7a3cbb8e5b528dbf" providerId="LiveId" clId="{E1E45219-67EB-4274-84F1-FE16AE4880FF}" dt="2020-10-21T13:16:50.977" v="1778"/>
          <ac:cxnSpMkLst>
            <pc:docMk/>
            <pc:sldMk cId="128632686" sldId="256"/>
            <ac:cxnSpMk id="21" creationId="{8A21A06E-1802-4D35-B16B-A464B11AC947}"/>
          </ac:cxnSpMkLst>
        </pc:cxnChg>
      </pc:sldChg>
      <pc:sldChg chg="addSp delSp modSp mod setBg modClrScheme addCm delCm chgLayout">
        <pc:chgData name="Dominik Hansen" userId="7a3cbb8e5b528dbf" providerId="LiveId" clId="{E1E45219-67EB-4274-84F1-FE16AE4880FF}" dt="2020-10-21T13:17:12.620" v="1789" actId="27636"/>
        <pc:sldMkLst>
          <pc:docMk/>
          <pc:sldMk cId="3589995796" sldId="257"/>
        </pc:sldMkLst>
        <pc:spChg chg="mod ord">
          <ac:chgData name="Dominik Hansen" userId="7a3cbb8e5b528dbf" providerId="LiveId" clId="{E1E45219-67EB-4274-84F1-FE16AE4880FF}" dt="2020-10-21T13:16:36.460" v="1775" actId="27636"/>
          <ac:spMkLst>
            <pc:docMk/>
            <pc:sldMk cId="3589995796" sldId="257"/>
            <ac:spMk id="2" creationId="{E2D5F980-BC07-4FA8-99BD-45AF701FD5F4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3" creationId="{AC0A7672-5D29-4C33-9168-F2AB5FC50C24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4" creationId="{CF1FAB2A-0C2B-4C45-A0C2-69BFF5175844}"/>
          </ac:spMkLst>
        </pc:spChg>
        <pc:spChg chg="mod ord">
          <ac:chgData name="Dominik Hansen" userId="7a3cbb8e5b528dbf" providerId="LiveId" clId="{E1E45219-67EB-4274-84F1-FE16AE4880FF}" dt="2020-10-21T13:17:12.620" v="1788" actId="27636"/>
          <ac:spMkLst>
            <pc:docMk/>
            <pc:sldMk cId="3589995796" sldId="257"/>
            <ac:spMk id="5" creationId="{F0FA4146-9852-419A-A114-99ED99799FA2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6" creationId="{D958FC08-8B30-4DCF-959A-F6BB2B7C327F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7" creationId="{1242E781-4C01-49BF-B494-449CD53F9539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9" creationId="{B4E88246-08C3-4E9E-A513-92CBA1B106E3}"/>
          </ac:spMkLst>
        </pc:spChg>
        <pc:spChg chg="add mod">
          <ac:chgData name="Dominik Hansen" userId="7a3cbb8e5b528dbf" providerId="LiveId" clId="{E1E45219-67EB-4274-84F1-FE16AE4880FF}" dt="2020-10-02T15:00:27.087" v="238" actId="14100"/>
          <ac:spMkLst>
            <pc:docMk/>
            <pc:sldMk cId="3589995796" sldId="257"/>
            <ac:spMk id="11" creationId="{A4BC093C-51A4-44A3-A3ED-BE88B66042F4}"/>
          </ac:spMkLst>
        </pc:spChg>
        <pc:spChg chg="mod ord">
          <ac:chgData name="Dominik Hansen" userId="7a3cbb8e5b528dbf" providerId="LiveId" clId="{E1E45219-67EB-4274-84F1-FE16AE4880FF}" dt="2020-10-21T13:17:12.620" v="1789" actId="27636"/>
          <ac:spMkLst>
            <pc:docMk/>
            <pc:sldMk cId="3589995796" sldId="257"/>
            <ac:spMk id="12" creationId="{396541C4-DFDC-4BC8-A1C7-97FBD45FD47B}"/>
          </ac:spMkLst>
        </pc:spChg>
        <pc:spChg chg="del">
          <ac:chgData name="Dominik Hansen" userId="7a3cbb8e5b528dbf" providerId="LiveId" clId="{E1E45219-67EB-4274-84F1-FE16AE4880FF}" dt="2020-10-02T14:47:44.053" v="51" actId="478"/>
          <ac:spMkLst>
            <pc:docMk/>
            <pc:sldMk cId="3589995796" sldId="257"/>
            <ac:spMk id="20" creationId="{A096FB68-E2FB-431D-AB81-A7231201E54D}"/>
          </ac:spMkLst>
        </pc:spChg>
        <pc:spChg chg="mod">
          <ac:chgData name="Dominik Hansen" userId="7a3cbb8e5b528dbf" providerId="LiveId" clId="{E1E45219-67EB-4274-84F1-FE16AE4880FF}" dt="2020-10-02T14:47:33.677" v="50" actId="20577"/>
          <ac:spMkLst>
            <pc:docMk/>
            <pc:sldMk cId="3589995796" sldId="257"/>
            <ac:spMk id="22" creationId="{AB7E45FF-9BA2-47DA-9AEB-4C1456466B5F}"/>
          </ac:spMkLst>
        </pc:spChg>
        <pc:spChg chg="del mod">
          <ac:chgData name="Dominik Hansen" userId="7a3cbb8e5b528dbf" providerId="LiveId" clId="{E1E45219-67EB-4274-84F1-FE16AE4880FF}" dt="2020-10-02T14:46:35.134" v="35" actId="478"/>
          <ac:spMkLst>
            <pc:docMk/>
            <pc:sldMk cId="3589995796" sldId="257"/>
            <ac:spMk id="24" creationId="{8F18B74D-456D-4AD8-A75F-A61DC38507C5}"/>
          </ac:spMkLst>
        </pc:spChg>
        <pc:spChg chg="del mod">
          <ac:chgData name="Dominik Hansen" userId="7a3cbb8e5b528dbf" providerId="LiveId" clId="{E1E45219-67EB-4274-84F1-FE16AE4880FF}" dt="2020-10-02T14:46:22.986" v="33" actId="478"/>
          <ac:spMkLst>
            <pc:docMk/>
            <pc:sldMk cId="3589995796" sldId="257"/>
            <ac:spMk id="26" creationId="{775502DF-480C-466E-90DE-929FFBE02EED}"/>
          </ac:spMkLst>
        </pc:spChg>
        <pc:spChg chg="del mod">
          <ac:chgData name="Dominik Hansen" userId="7a3cbb8e5b528dbf" providerId="LiveId" clId="{E1E45219-67EB-4274-84F1-FE16AE4880FF}" dt="2020-10-02T14:47:44.053" v="53"/>
          <ac:spMkLst>
            <pc:docMk/>
            <pc:sldMk cId="3589995796" sldId="257"/>
            <ac:spMk id="28" creationId="{52D10247-90D7-4D1A-B77B-462BAF395977}"/>
          </ac:spMkLst>
        </pc:spChg>
        <pc:picChg chg="mod ord">
          <ac:chgData name="Dominik Hansen" userId="7a3cbb8e5b528dbf" providerId="LiveId" clId="{E1E45219-67EB-4274-84F1-FE16AE4880FF}" dt="2020-10-21T13:16:40.567" v="1776" actId="1076"/>
          <ac:picMkLst>
            <pc:docMk/>
            <pc:sldMk cId="3589995796" sldId="257"/>
            <ac:picMk id="8" creationId="{1E966805-9D9D-49E5-896B-D3DA6AE8628E}"/>
          </ac:picMkLst>
        </pc:picChg>
        <pc:picChg chg="mod ord">
          <ac:chgData name="Dominik Hansen" userId="7a3cbb8e5b528dbf" providerId="LiveId" clId="{E1E45219-67EB-4274-84F1-FE16AE4880FF}" dt="2020-10-02T14:56:03.570" v="80"/>
          <ac:picMkLst>
            <pc:docMk/>
            <pc:sldMk cId="3589995796" sldId="257"/>
            <ac:picMk id="10" creationId="{F747302B-76EB-4CBA-BA3B-AB37DA1AB194}"/>
          </ac:picMkLst>
        </pc:picChg>
        <pc:picChg chg="mod">
          <ac:chgData name="Dominik Hansen" userId="7a3cbb8e5b528dbf" providerId="LiveId" clId="{E1E45219-67EB-4274-84F1-FE16AE4880FF}" dt="2020-10-02T14:59:44.801" v="204" actId="14100"/>
          <ac:picMkLst>
            <pc:docMk/>
            <pc:sldMk cId="3589995796" sldId="257"/>
            <ac:picMk id="18" creationId="{6A6BCAAF-C11B-4AC8-87C4-1B0953AA8984}"/>
          </ac:picMkLst>
        </pc:picChg>
        <pc:picChg chg="mod">
          <ac:chgData name="Dominik Hansen" userId="7a3cbb8e5b528dbf" providerId="LiveId" clId="{E1E45219-67EB-4274-84F1-FE16AE4880FF}" dt="2020-10-02T14:45:41.341" v="20" actId="14100"/>
          <ac:picMkLst>
            <pc:docMk/>
            <pc:sldMk cId="3589995796" sldId="257"/>
            <ac:picMk id="32" creationId="{71A3EB33-7BFB-4DD2-B1E0-93DFD8DFEC60}"/>
          </ac:picMkLst>
        </pc:picChg>
        <pc:picChg chg="mod">
          <ac:chgData name="Dominik Hansen" userId="7a3cbb8e5b528dbf" providerId="LiveId" clId="{E1E45219-67EB-4274-84F1-FE16AE4880FF}" dt="2020-10-02T15:00:01.794" v="223" actId="1076"/>
          <ac:picMkLst>
            <pc:docMk/>
            <pc:sldMk cId="3589995796" sldId="257"/>
            <ac:picMk id="34" creationId="{DE9C1903-2768-4601-A8DB-0F7EB03B8A2A}"/>
          </ac:picMkLst>
        </pc:picChg>
      </pc:sldChg>
      <pc:sldChg chg="addSp delSp modSp new del mod">
        <pc:chgData name="Dominik Hansen" userId="7a3cbb8e5b528dbf" providerId="LiveId" clId="{E1E45219-67EB-4274-84F1-FE16AE4880FF}" dt="2020-10-06T11:58:34.375" v="299" actId="2696"/>
        <pc:sldMkLst>
          <pc:docMk/>
          <pc:sldMk cId="303599904" sldId="258"/>
        </pc:sldMkLst>
        <pc:spChg chg="mod">
          <ac:chgData name="Dominik Hansen" userId="7a3cbb8e5b528dbf" providerId="LiveId" clId="{E1E45219-67EB-4274-84F1-FE16AE4880FF}" dt="2020-10-06T11:57:04.488" v="280" actId="20577"/>
          <ac:spMkLst>
            <pc:docMk/>
            <pc:sldMk cId="303599904" sldId="258"/>
            <ac:spMk id="2" creationId="{4C4A00D9-C1C9-43F7-B92B-A293F4255138}"/>
          </ac:spMkLst>
        </pc:spChg>
        <pc:spChg chg="del">
          <ac:chgData name="Dominik Hansen" userId="7a3cbb8e5b528dbf" providerId="LiveId" clId="{E1E45219-67EB-4274-84F1-FE16AE4880FF}" dt="2020-10-06T11:56:37.637" v="274" actId="478"/>
          <ac:spMkLst>
            <pc:docMk/>
            <pc:sldMk cId="303599904" sldId="258"/>
            <ac:spMk id="3" creationId="{A4754B8B-0388-4ADA-A085-7C2D4A36E92F}"/>
          </ac:spMkLst>
        </pc:spChg>
        <pc:spChg chg="mod">
          <ac:chgData name="Dominik Hansen" userId="7a3cbb8e5b528dbf" providerId="LiveId" clId="{E1E45219-67EB-4274-84F1-FE16AE4880FF}" dt="2020-10-06T11:57:12.177" v="285" actId="20577"/>
          <ac:spMkLst>
            <pc:docMk/>
            <pc:sldMk cId="303599904" sldId="258"/>
            <ac:spMk id="4" creationId="{9FAE7FF6-3ECB-4D74-AD09-FD16950D7F6E}"/>
          </ac:spMkLst>
        </pc:spChg>
        <pc:spChg chg="del">
          <ac:chgData name="Dominik Hansen" userId="7a3cbb8e5b528dbf" providerId="LiveId" clId="{E1E45219-67EB-4274-84F1-FE16AE4880FF}" dt="2020-10-06T11:56:41.483" v="275" actId="478"/>
          <ac:spMkLst>
            <pc:docMk/>
            <pc:sldMk cId="303599904" sldId="258"/>
            <ac:spMk id="5" creationId="{A97292E1-6E48-4084-AD2B-521CBF6F0DDD}"/>
          </ac:spMkLst>
        </pc:spChg>
        <pc:spChg chg="add del mod">
          <ac:chgData name="Dominik Hansen" userId="7a3cbb8e5b528dbf" providerId="LiveId" clId="{E1E45219-67EB-4274-84F1-FE16AE4880FF}" dt="2020-10-06T11:57:35.125" v="298" actId="20577"/>
          <ac:spMkLst>
            <pc:docMk/>
            <pc:sldMk cId="303599904" sldId="258"/>
            <ac:spMk id="6" creationId="{E19315CC-B2F4-4C06-B0C7-224D69834D24}"/>
          </ac:spMkLst>
        </pc:spChg>
        <pc:graphicFrameChg chg="add del mod ord modGraphic">
          <ac:chgData name="Dominik Hansen" userId="7a3cbb8e5b528dbf" providerId="LiveId" clId="{E1E45219-67EB-4274-84F1-FE16AE4880FF}" dt="2020-10-06T11:57:27.036" v="289" actId="3680"/>
          <ac:graphicFrameMkLst>
            <pc:docMk/>
            <pc:sldMk cId="303599904" sldId="258"/>
            <ac:graphicFrameMk id="8" creationId="{1625758B-F081-4B9B-8989-F2E8355A1B52}"/>
          </ac:graphicFrameMkLst>
        </pc:graphicFrameChg>
        <pc:picChg chg="add mod">
          <ac:chgData name="Dominik Hansen" userId="7a3cbb8e5b528dbf" providerId="LiveId" clId="{E1E45219-67EB-4274-84F1-FE16AE4880FF}" dt="2020-10-06T11:56:19.580" v="264" actId="1076"/>
          <ac:picMkLst>
            <pc:docMk/>
            <pc:sldMk cId="303599904" sldId="258"/>
            <ac:picMk id="7" creationId="{89D46C32-678C-4E0E-B65A-B619E1B4F915}"/>
          </ac:picMkLst>
        </pc:picChg>
      </pc:sldChg>
      <pc:sldChg chg="addSp delSp modSp new mod setBg">
        <pc:chgData name="Dominik Hansen" userId="7a3cbb8e5b528dbf" providerId="LiveId" clId="{E1E45219-67EB-4274-84F1-FE16AE4880FF}" dt="2020-10-21T13:14:10.108" v="1702"/>
        <pc:sldMkLst>
          <pc:docMk/>
          <pc:sldMk cId="677035864" sldId="258"/>
        </pc:sldMkLst>
        <pc:spChg chg="mod">
          <ac:chgData name="Dominik Hansen" userId="7a3cbb8e5b528dbf" providerId="LiveId" clId="{E1E45219-67EB-4274-84F1-FE16AE4880FF}" dt="2020-10-14T12:51:45.549" v="1541" actId="20577"/>
          <ac:spMkLst>
            <pc:docMk/>
            <pc:sldMk cId="677035864" sldId="258"/>
            <ac:spMk id="2" creationId="{DB8F768A-2D37-483A-8968-4A5A2B42B8B9}"/>
          </ac:spMkLst>
        </pc:spChg>
        <pc:spChg chg="del">
          <ac:chgData name="Dominik Hansen" userId="7a3cbb8e5b528dbf" providerId="LiveId" clId="{E1E45219-67EB-4274-84F1-FE16AE4880FF}" dt="2020-10-06T12:04:21.112" v="326"/>
          <ac:spMkLst>
            <pc:docMk/>
            <pc:sldMk cId="677035864" sldId="258"/>
            <ac:spMk id="3" creationId="{7468F15F-85B9-412C-B7F8-CF1BE22ED075}"/>
          </ac:spMkLst>
        </pc:spChg>
        <pc:spChg chg="del mod">
          <ac:chgData name="Dominik Hansen" userId="7a3cbb8e5b528dbf" providerId="LiveId" clId="{E1E45219-67EB-4274-84F1-FE16AE4880FF}" dt="2020-10-14T12:51:25.130" v="1530" actId="478"/>
          <ac:spMkLst>
            <pc:docMk/>
            <pc:sldMk cId="677035864" sldId="258"/>
            <ac:spMk id="4" creationId="{DB3EEECD-1019-4B9B-BBE5-4ED973BC3B38}"/>
          </ac:spMkLst>
        </pc:spChg>
        <pc:picChg chg="add mod">
          <ac:chgData name="Dominik Hansen" userId="7a3cbb8e5b528dbf" providerId="LiveId" clId="{E1E45219-67EB-4274-84F1-FE16AE4880FF}" dt="2020-10-21T13:14:10.108" v="1702"/>
          <ac:picMkLst>
            <pc:docMk/>
            <pc:sldMk cId="677035864" sldId="258"/>
            <ac:picMk id="5" creationId="{0A09C65C-906B-48C2-990C-0A4E25FC4E93}"/>
          </ac:picMkLst>
        </pc:picChg>
        <pc:picChg chg="add mod">
          <ac:chgData name="Dominik Hansen" userId="7a3cbb8e5b528dbf" providerId="LiveId" clId="{E1E45219-67EB-4274-84F1-FE16AE4880FF}" dt="2020-10-14T12:51:53.047" v="1543" actId="1076"/>
          <ac:picMkLst>
            <pc:docMk/>
            <pc:sldMk cId="677035864" sldId="258"/>
            <ac:picMk id="1026" creationId="{77B3CDE4-727A-4C02-BC3E-D2494CB03236}"/>
          </ac:picMkLst>
        </pc:picChg>
      </pc:sldChg>
      <pc:sldChg chg="modSp new del mod">
        <pc:chgData name="Dominik Hansen" userId="7a3cbb8e5b528dbf" providerId="LiveId" clId="{E1E45219-67EB-4274-84F1-FE16AE4880FF}" dt="2020-10-06T11:54:33.406" v="241" actId="2696"/>
        <pc:sldMkLst>
          <pc:docMk/>
          <pc:sldMk cId="823395794" sldId="258"/>
        </pc:sldMkLst>
        <pc:spChg chg="mod">
          <ac:chgData name="Dominik Hansen" userId="7a3cbb8e5b528dbf" providerId="LiveId" clId="{E1E45219-67EB-4274-84F1-FE16AE4880FF}" dt="2020-10-06T11:54:18.497" v="240" actId="207"/>
          <ac:spMkLst>
            <pc:docMk/>
            <pc:sldMk cId="823395794" sldId="258"/>
            <ac:spMk id="4" creationId="{7FA68E4E-9E40-4273-A7B7-DE55C06A577F}"/>
          </ac:spMkLst>
        </pc:spChg>
      </pc:sldChg>
      <pc:sldChg chg="new del">
        <pc:chgData name="Dominik Hansen" userId="7a3cbb8e5b528dbf" providerId="LiveId" clId="{E1E45219-67EB-4274-84F1-FE16AE4880FF}" dt="2020-10-02T14:49:54.231" v="78" actId="680"/>
        <pc:sldMkLst>
          <pc:docMk/>
          <pc:sldMk cId="895668914" sldId="258"/>
        </pc:sldMkLst>
      </pc:sldChg>
      <pc:sldChg chg="del">
        <pc:chgData name="Dominik Hansen" userId="7a3cbb8e5b528dbf" providerId="LiveId" clId="{E1E45219-67EB-4274-84F1-FE16AE4880FF}" dt="2020-10-06T11:58:46.942" v="300" actId="2696"/>
        <pc:sldMkLst>
          <pc:docMk/>
          <pc:sldMk cId="2980989614" sldId="258"/>
        </pc:sldMkLst>
      </pc:sldChg>
      <pc:sldChg chg="addSp delSp modSp new mod ord setBg">
        <pc:chgData name="Dominik Hansen" userId="7a3cbb8e5b528dbf" providerId="LiveId" clId="{E1E45219-67EB-4274-84F1-FE16AE4880FF}" dt="2020-10-21T13:17:13.804" v="1790"/>
        <pc:sldMkLst>
          <pc:docMk/>
          <pc:sldMk cId="599460155" sldId="259"/>
        </pc:sldMkLst>
        <pc:spChg chg="mod">
          <ac:chgData name="Dominik Hansen" userId="7a3cbb8e5b528dbf" providerId="LiveId" clId="{E1E45219-67EB-4274-84F1-FE16AE4880FF}" dt="2020-10-21T13:17:13.804" v="1790"/>
          <ac:spMkLst>
            <pc:docMk/>
            <pc:sldMk cId="599460155" sldId="259"/>
            <ac:spMk id="2" creationId="{63BDCD39-B5BE-4965-A4C7-5B4D7C07D4FF}"/>
          </ac:spMkLst>
        </pc:spChg>
        <pc:spChg chg="del">
          <ac:chgData name="Dominik Hansen" userId="7a3cbb8e5b528dbf" providerId="LiveId" clId="{E1E45219-67EB-4274-84F1-FE16AE4880FF}" dt="2020-10-06T12:48:06.993" v="633"/>
          <ac:spMkLst>
            <pc:docMk/>
            <pc:sldMk cId="599460155" sldId="259"/>
            <ac:spMk id="3" creationId="{5F5B1832-BA2B-4FD5-8DA5-A509EC9175E9}"/>
          </ac:spMkLst>
        </pc:spChg>
        <pc:spChg chg="mod">
          <ac:chgData name="Dominik Hansen" userId="7a3cbb8e5b528dbf" providerId="LiveId" clId="{E1E45219-67EB-4274-84F1-FE16AE4880FF}" dt="2020-10-06T12:34:52.688" v="393" actId="14100"/>
          <ac:spMkLst>
            <pc:docMk/>
            <pc:sldMk cId="599460155" sldId="259"/>
            <ac:spMk id="4" creationId="{A1279A77-0707-4F0A-A97A-5BA675D2F0B5}"/>
          </ac:spMkLst>
        </pc:spChg>
        <pc:spChg chg="add del mod">
          <ac:chgData name="Dominik Hansen" userId="7a3cbb8e5b528dbf" providerId="LiveId" clId="{E1E45219-67EB-4274-84F1-FE16AE4880FF}" dt="2020-10-06T12:48:22.847" v="638"/>
          <ac:spMkLst>
            <pc:docMk/>
            <pc:sldMk cId="599460155" sldId="259"/>
            <ac:spMk id="7" creationId="{9E395352-C56C-48D5-B605-685EA5A3F0BC}"/>
          </ac:spMkLst>
        </pc:spChg>
        <pc:picChg chg="add del mod">
          <ac:chgData name="Dominik Hansen" userId="7a3cbb8e5b528dbf" providerId="LiveId" clId="{E1E45219-67EB-4274-84F1-FE16AE4880FF}" dt="2020-10-06T12:48:19.078" v="637" actId="478"/>
          <ac:picMkLst>
            <pc:docMk/>
            <pc:sldMk cId="599460155" sldId="259"/>
            <ac:picMk id="5" creationId="{822E3009-E6A5-43DE-AB5A-4F8431002A04}"/>
          </ac:picMkLst>
        </pc:picChg>
        <pc:picChg chg="add mod">
          <ac:chgData name="Dominik Hansen" userId="7a3cbb8e5b528dbf" providerId="LiveId" clId="{E1E45219-67EB-4274-84F1-FE16AE4880FF}" dt="2020-10-14T12:52:15.806" v="1548" actId="1076"/>
          <ac:picMkLst>
            <pc:docMk/>
            <pc:sldMk cId="599460155" sldId="259"/>
            <ac:picMk id="8" creationId="{BB025898-5E29-4627-AF65-DBFF1CAA8E53}"/>
          </ac:picMkLst>
        </pc:picChg>
        <pc:picChg chg="add mod">
          <ac:chgData name="Dominik Hansen" userId="7a3cbb8e5b528dbf" providerId="LiveId" clId="{E1E45219-67EB-4274-84F1-FE16AE4880FF}" dt="2020-10-14T12:52:17.324" v="1549" actId="1076"/>
          <ac:picMkLst>
            <pc:docMk/>
            <pc:sldMk cId="599460155" sldId="259"/>
            <ac:picMk id="10" creationId="{406BA24A-606C-4DCC-A94C-425CB4DEE6DE}"/>
          </ac:picMkLst>
        </pc:picChg>
      </pc:sldChg>
      <pc:sldChg chg="modSp new del mod setBg">
        <pc:chgData name="Dominik Hansen" userId="7a3cbb8e5b528dbf" providerId="LiveId" clId="{E1E45219-67EB-4274-84F1-FE16AE4880FF}" dt="2020-10-06T12:22:52.854" v="330" actId="2696"/>
        <pc:sldMkLst>
          <pc:docMk/>
          <pc:sldMk cId="990337487" sldId="259"/>
        </pc:sldMkLst>
        <pc:spChg chg="mod">
          <ac:chgData name="Dominik Hansen" userId="7a3cbb8e5b528dbf" providerId="LiveId" clId="{E1E45219-67EB-4274-84F1-FE16AE4880FF}" dt="2020-10-06T12:07:16.929" v="329" actId="20577"/>
          <ac:spMkLst>
            <pc:docMk/>
            <pc:sldMk cId="990337487" sldId="259"/>
            <ac:spMk id="3" creationId="{B34C0217-5399-4AF8-AB28-B717BCA28C79}"/>
          </ac:spMkLst>
        </pc:spChg>
      </pc:sldChg>
      <pc:sldChg chg="addSp modSp new del mod">
        <pc:chgData name="Dominik Hansen" userId="7a3cbb8e5b528dbf" providerId="LiveId" clId="{E1E45219-67EB-4274-84F1-FE16AE4880FF}" dt="2020-10-06T12:23:18.690" v="334" actId="2696"/>
        <pc:sldMkLst>
          <pc:docMk/>
          <pc:sldMk cId="3319679942" sldId="259"/>
        </pc:sldMkLst>
        <pc:spChg chg="add mod">
          <ac:chgData name="Dominik Hansen" userId="7a3cbb8e5b528dbf" providerId="LiveId" clId="{E1E45219-67EB-4274-84F1-FE16AE4880FF}" dt="2020-10-06T12:23:03.115" v="333" actId="1076"/>
          <ac:spMkLst>
            <pc:docMk/>
            <pc:sldMk cId="3319679942" sldId="259"/>
            <ac:spMk id="3" creationId="{7028692F-AE76-45B3-A5D3-F99A22FEEA14}"/>
          </ac:spMkLst>
        </pc:spChg>
      </pc:sldChg>
      <pc:sldChg chg="addSp delSp modSp new mod setBg">
        <pc:chgData name="Dominik Hansen" userId="7a3cbb8e5b528dbf" providerId="LiveId" clId="{E1E45219-67EB-4274-84F1-FE16AE4880FF}" dt="2020-10-14T12:54:35.662" v="1562" actId="14100"/>
        <pc:sldMkLst>
          <pc:docMk/>
          <pc:sldMk cId="2968473790" sldId="260"/>
        </pc:sldMkLst>
        <pc:spChg chg="mod">
          <ac:chgData name="Dominik Hansen" userId="7a3cbb8e5b528dbf" providerId="LiveId" clId="{E1E45219-67EB-4274-84F1-FE16AE4880FF}" dt="2020-10-14T12:54:35.662" v="1562" actId="14100"/>
          <ac:spMkLst>
            <pc:docMk/>
            <pc:sldMk cId="2968473790" sldId="260"/>
            <ac:spMk id="2" creationId="{E77DBACC-08F8-470D-9C4F-79F97D02BF8A}"/>
          </ac:spMkLst>
        </pc:spChg>
        <pc:spChg chg="add mod">
          <ac:chgData name="Dominik Hansen" userId="7a3cbb8e5b528dbf" providerId="LiveId" clId="{E1E45219-67EB-4274-84F1-FE16AE4880FF}" dt="2020-10-14T12:53:23.868" v="1556" actId="14100"/>
          <ac:spMkLst>
            <pc:docMk/>
            <pc:sldMk cId="2968473790" sldId="260"/>
            <ac:spMk id="3" creationId="{8716B1AD-BFF3-42CB-B951-3025E8F84BE4}"/>
          </ac:spMkLst>
        </pc:spChg>
        <pc:picChg chg="add">
          <ac:chgData name="Dominik Hansen" userId="7a3cbb8e5b528dbf" providerId="LiveId" clId="{E1E45219-67EB-4274-84F1-FE16AE4880FF}" dt="2020-10-14T12:52:50.555" v="1551" actId="22"/>
          <ac:picMkLst>
            <pc:docMk/>
            <pc:sldMk cId="2968473790" sldId="260"/>
            <ac:picMk id="4" creationId="{4655EADE-7D2A-48DA-A7FB-36019BC5A989}"/>
          </ac:picMkLst>
        </pc:picChg>
        <pc:picChg chg="add del mod">
          <ac:chgData name="Dominik Hansen" userId="7a3cbb8e5b528dbf" providerId="LiveId" clId="{E1E45219-67EB-4274-84F1-FE16AE4880FF}" dt="2020-10-07T15:22:52.519" v="1167" actId="478"/>
          <ac:picMkLst>
            <pc:docMk/>
            <pc:sldMk cId="2968473790" sldId="260"/>
            <ac:picMk id="1026" creationId="{EF5ED23F-6C0F-4F40-AA78-F17D8FF902ED}"/>
          </ac:picMkLst>
        </pc:picChg>
        <pc:picChg chg="add">
          <ac:chgData name="Dominik Hansen" userId="7a3cbb8e5b528dbf" providerId="LiveId" clId="{E1E45219-67EB-4274-84F1-FE16AE4880FF}" dt="2020-10-07T15:39:33.192" v="1265"/>
          <ac:picMkLst>
            <pc:docMk/>
            <pc:sldMk cId="2968473790" sldId="260"/>
            <ac:picMk id="1028" creationId="{00E973B1-C61F-468A-BED7-A38CD50504C7}"/>
          </ac:picMkLst>
        </pc:picChg>
        <pc:picChg chg="add">
          <ac:chgData name="Dominik Hansen" userId="7a3cbb8e5b528dbf" providerId="LiveId" clId="{E1E45219-67EB-4274-84F1-FE16AE4880FF}" dt="2020-10-07T15:39:33.192" v="1265"/>
          <ac:picMkLst>
            <pc:docMk/>
            <pc:sldMk cId="2968473790" sldId="260"/>
            <ac:picMk id="1029" creationId="{DA1599B5-1810-4930-9A0E-B609197E00C7}"/>
          </ac:picMkLst>
        </pc:picChg>
        <pc:picChg chg="add mod">
          <ac:chgData name="Dominik Hansen" userId="7a3cbb8e5b528dbf" providerId="LiveId" clId="{E1E45219-67EB-4274-84F1-FE16AE4880FF}" dt="2020-10-14T12:29:57.306" v="1335" actId="1076"/>
          <ac:picMkLst>
            <pc:docMk/>
            <pc:sldMk cId="2968473790" sldId="260"/>
            <ac:picMk id="1030" creationId="{D3668E0E-4FFC-4B21-AA6E-C79E83EC41A2}"/>
          </ac:picMkLst>
        </pc:picChg>
        <pc:picChg chg="add mod">
          <ac:chgData name="Dominik Hansen" userId="7a3cbb8e5b528dbf" providerId="LiveId" clId="{E1E45219-67EB-4274-84F1-FE16AE4880FF}" dt="2020-10-14T12:53:42.996" v="1560" actId="1076"/>
          <ac:picMkLst>
            <pc:docMk/>
            <pc:sldMk cId="2968473790" sldId="260"/>
            <ac:picMk id="1031" creationId="{ECD47EE2-5585-4FE4-BC79-F6FE6CE974D4}"/>
          </ac:picMkLst>
        </pc:picChg>
        <pc:picChg chg="add del mod">
          <ac:chgData name="Dominik Hansen" userId="7a3cbb8e5b528dbf" providerId="LiveId" clId="{E1E45219-67EB-4274-84F1-FE16AE4880FF}" dt="2020-10-14T12:29:50.789" v="1334" actId="478"/>
          <ac:picMkLst>
            <pc:docMk/>
            <pc:sldMk cId="2968473790" sldId="260"/>
            <ac:picMk id="1032" creationId="{64466A9C-179C-4B5A-925F-3AE5CC891FDF}"/>
          </ac:picMkLst>
        </pc:picChg>
        <pc:picChg chg="add mod">
          <ac:chgData name="Dominik Hansen" userId="7a3cbb8e5b528dbf" providerId="LiveId" clId="{E1E45219-67EB-4274-84F1-FE16AE4880FF}" dt="2020-10-14T12:53:38.813" v="1559" actId="1076"/>
          <ac:picMkLst>
            <pc:docMk/>
            <pc:sldMk cId="2968473790" sldId="260"/>
            <ac:picMk id="1033" creationId="{1521B584-A37F-43C9-B143-8185435ABAA8}"/>
          </ac:picMkLst>
        </pc:picChg>
        <pc:picChg chg="add mod">
          <ac:chgData name="Dominik Hansen" userId="7a3cbb8e5b528dbf" providerId="LiveId" clId="{E1E45219-67EB-4274-84F1-FE16AE4880FF}" dt="2020-10-14T12:53:34.652" v="1558" actId="1076"/>
          <ac:picMkLst>
            <pc:docMk/>
            <pc:sldMk cId="2968473790" sldId="260"/>
            <ac:picMk id="1034" creationId="{DF40CEBE-3694-43B1-ADC5-C4EF8068F2B4}"/>
          </ac:picMkLst>
        </pc:picChg>
        <pc:picChg chg="add mod">
          <ac:chgData name="Dominik Hansen" userId="7a3cbb8e5b528dbf" providerId="LiveId" clId="{E1E45219-67EB-4274-84F1-FE16AE4880FF}" dt="2020-10-14T12:53:30.418" v="1557" actId="1076"/>
          <ac:picMkLst>
            <pc:docMk/>
            <pc:sldMk cId="2968473790" sldId="260"/>
            <ac:picMk id="1035" creationId="{76A84046-8375-4C2D-8B10-26FBBD7FC1ED}"/>
          </ac:picMkLst>
        </pc:picChg>
      </pc:sldChg>
      <pc:sldChg chg="addSp modSp new mod setBg">
        <pc:chgData name="Dominik Hansen" userId="7a3cbb8e5b528dbf" providerId="LiveId" clId="{E1E45219-67EB-4274-84F1-FE16AE4880FF}" dt="2020-10-20T12:19:00.278" v="1671" actId="20577"/>
        <pc:sldMkLst>
          <pc:docMk/>
          <pc:sldMk cId="385857959" sldId="261"/>
        </pc:sldMkLst>
        <pc:spChg chg="mod">
          <ac:chgData name="Dominik Hansen" userId="7a3cbb8e5b528dbf" providerId="LiveId" clId="{E1E45219-67EB-4274-84F1-FE16AE4880FF}" dt="2020-10-20T12:19:00.278" v="1671" actId="20577"/>
          <ac:spMkLst>
            <pc:docMk/>
            <pc:sldMk cId="385857959" sldId="261"/>
            <ac:spMk id="2" creationId="{B3A89FBD-1536-462C-8E00-9FDAFCA9FC89}"/>
          </ac:spMkLst>
        </pc:spChg>
        <pc:spChg chg="mod">
          <ac:chgData name="Dominik Hansen" userId="7a3cbb8e5b528dbf" providerId="LiveId" clId="{E1E45219-67EB-4274-84F1-FE16AE4880FF}" dt="2020-10-14T13:20:14.725" v="1644" actId="207"/>
          <ac:spMkLst>
            <pc:docMk/>
            <pc:sldMk cId="385857959" sldId="261"/>
            <ac:spMk id="3" creationId="{E5781BFF-AF78-4F0D-9DE9-C409ABA9FD44}"/>
          </ac:spMkLst>
        </pc:spChg>
        <pc:picChg chg="add mod">
          <ac:chgData name="Dominik Hansen" userId="7a3cbb8e5b528dbf" providerId="LiveId" clId="{E1E45219-67EB-4274-84F1-FE16AE4880FF}" dt="2020-10-06T12:44:38.365" v="622" actId="14100"/>
          <ac:picMkLst>
            <pc:docMk/>
            <pc:sldMk cId="385857959" sldId="261"/>
            <ac:picMk id="4" creationId="{31B11DC6-231D-4C40-87A9-78F9DDD53BB7}"/>
          </ac:picMkLst>
        </pc:picChg>
      </pc:sldChg>
      <pc:sldChg chg="new del">
        <pc:chgData name="Dominik Hansen" userId="7a3cbb8e5b528dbf" providerId="LiveId" clId="{E1E45219-67EB-4274-84F1-FE16AE4880FF}" dt="2020-10-06T12:37:40.103" v="450" actId="2696"/>
        <pc:sldMkLst>
          <pc:docMk/>
          <pc:sldMk cId="678009057" sldId="261"/>
        </pc:sldMkLst>
      </pc:sldChg>
      <pc:sldChg chg="addSp modSp new del mod setBg">
        <pc:chgData name="Dominik Hansen" userId="7a3cbb8e5b528dbf" providerId="LiveId" clId="{E1E45219-67EB-4274-84F1-FE16AE4880FF}" dt="2020-10-06T12:37:20.706" v="448" actId="2696"/>
        <pc:sldMkLst>
          <pc:docMk/>
          <pc:sldMk cId="1694886143" sldId="261"/>
        </pc:sldMkLst>
        <pc:spChg chg="mod">
          <ac:chgData name="Dominik Hansen" userId="7a3cbb8e5b528dbf" providerId="LiveId" clId="{E1E45219-67EB-4274-84F1-FE16AE4880FF}" dt="2020-10-06T12:37:15.331" v="447" actId="14100"/>
          <ac:spMkLst>
            <pc:docMk/>
            <pc:sldMk cId="1694886143" sldId="261"/>
            <ac:spMk id="2" creationId="{6A14852D-11FC-4ADE-9927-2A892896571D}"/>
          </ac:spMkLst>
        </pc:spChg>
        <pc:picChg chg="add mod">
          <ac:chgData name="Dominik Hansen" userId="7a3cbb8e5b528dbf" providerId="LiveId" clId="{E1E45219-67EB-4274-84F1-FE16AE4880FF}" dt="2020-10-06T12:36:00.537" v="399" actId="1076"/>
          <ac:picMkLst>
            <pc:docMk/>
            <pc:sldMk cId="1694886143" sldId="261"/>
            <ac:picMk id="3" creationId="{28E2CE2C-2C00-482D-9041-CE79CECB69FE}"/>
          </ac:picMkLst>
        </pc:picChg>
      </pc:sldChg>
      <pc:sldChg chg="addSp delSp modSp new mod setBg delDesignElem">
        <pc:chgData name="Dominik Hansen" userId="7a3cbb8e5b528dbf" providerId="LiveId" clId="{E1E45219-67EB-4274-84F1-FE16AE4880FF}" dt="2020-10-21T13:14:10.108" v="1702"/>
        <pc:sldMkLst>
          <pc:docMk/>
          <pc:sldMk cId="3189209787" sldId="262"/>
        </pc:sldMkLst>
        <pc:spChg chg="mod">
          <ac:chgData name="Dominik Hansen" userId="7a3cbb8e5b528dbf" providerId="LiveId" clId="{E1E45219-67EB-4274-84F1-FE16AE4880FF}" dt="2020-10-14T12:55:37.890" v="1567" actId="27636"/>
          <ac:spMkLst>
            <pc:docMk/>
            <pc:sldMk cId="3189209787" sldId="262"/>
            <ac:spMk id="2" creationId="{4C78BED4-3CF3-443C-990B-4AB9F8C61243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8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10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12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20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22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24" creationId="{FE05BC49-0F00-4C85-9AF5-A0CC5B39C8D2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26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27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28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34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36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37" creationId="{FE05BC49-0F00-4C85-9AF5-A0CC5B39C8D2}"/>
          </ac:spMkLst>
        </pc:spChg>
        <pc:spChg chg="add mod">
          <ac:chgData name="Dominik Hansen" userId="7a3cbb8e5b528dbf" providerId="LiveId" clId="{E1E45219-67EB-4274-84F1-FE16AE4880FF}" dt="2020-10-07T13:56:34.301" v="1027" actId="688"/>
          <ac:spMkLst>
            <pc:docMk/>
            <pc:sldMk cId="3189209787" sldId="262"/>
            <ac:spMk id="41" creationId="{8B1C117D-2623-4314-8746-E25305BEBDF8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42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44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46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54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60" creationId="{94459D96-B947-4C7F-8BCA-915F8B07C0AA}"/>
          </ac:spMkLst>
        </pc:spChg>
        <pc:grpChg chg="add del">
          <ac:chgData name="Dominik Hansen" userId="7a3cbb8e5b528dbf" providerId="LiveId" clId="{E1E45219-67EB-4274-84F1-FE16AE4880FF}" dt="2020-10-07T13:54:30.442" v="1018" actId="26606"/>
          <ac:grpSpMkLst>
            <pc:docMk/>
            <pc:sldMk cId="3189209787" sldId="262"/>
            <ac:grpSpMk id="14" creationId="{79DE9FAB-6BBA-4CFE-B67D-77B47F01ECA4}"/>
          </ac:grpSpMkLst>
        </pc:grpChg>
        <pc:grpChg chg="add del">
          <ac:chgData name="Dominik Hansen" userId="7a3cbb8e5b528dbf" providerId="LiveId" clId="{E1E45219-67EB-4274-84F1-FE16AE4880FF}" dt="2020-10-07T13:55:28.284" v="1022" actId="26606"/>
          <ac:grpSpMkLst>
            <pc:docMk/>
            <pc:sldMk cId="3189209787" sldId="262"/>
            <ac:grpSpMk id="29" creationId="{79DE9FAB-6BBA-4CFE-B67D-77B47F01ECA4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3189209787" sldId="262"/>
            <ac:grpSpMk id="48" creationId="{79DE9FAB-6BBA-4CFE-B67D-77B47F01ECA4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3189209787" sldId="262"/>
            <ac:grpSpMk id="56" creationId="{73840CF4-F848-4FE0-AEA6-C9E806911B9E}"/>
          </ac:grpSpMkLst>
        </pc:grpChg>
        <pc:picChg chg="add del">
          <ac:chgData name="Dominik Hansen" userId="7a3cbb8e5b528dbf" providerId="LiveId" clId="{E1E45219-67EB-4274-84F1-FE16AE4880FF}" dt="2020-10-07T13:54:30.442" v="1018" actId="26606"/>
          <ac:picMkLst>
            <pc:docMk/>
            <pc:sldMk cId="3189209787" sldId="262"/>
            <ac:picMk id="4" creationId="{D6D52866-4E69-4E75-B827-49CEC207C20B}"/>
          </ac:picMkLst>
        </pc:picChg>
        <pc:picChg chg="add mod">
          <ac:chgData name="Dominik Hansen" userId="7a3cbb8e5b528dbf" providerId="LiveId" clId="{E1E45219-67EB-4274-84F1-FE16AE4880FF}" dt="2020-10-14T12:50:50.235" v="1518" actId="1076"/>
          <ac:picMkLst>
            <pc:docMk/>
            <pc:sldMk cId="3189209787" sldId="262"/>
            <ac:picMk id="5" creationId="{6B4DFBF0-CBA0-465D-8F7C-D529F2691E11}"/>
          </ac:picMkLst>
        </pc:picChg>
        <pc:picChg chg="add mod ord">
          <ac:chgData name="Dominik Hansen" userId="7a3cbb8e5b528dbf" providerId="LiveId" clId="{E1E45219-67EB-4274-84F1-FE16AE4880FF}" dt="2020-10-14T12:51:00.802" v="1523" actId="1076"/>
          <ac:picMkLst>
            <pc:docMk/>
            <pc:sldMk cId="3189209787" sldId="262"/>
            <ac:picMk id="35" creationId="{A6064360-F7F1-4A45-9368-76C575181A30}"/>
          </ac:picMkLst>
        </pc:picChg>
      </pc:sldChg>
      <pc:sldChg chg="addSp delSp modSp new del mod setBg">
        <pc:chgData name="Dominik Hansen" userId="7a3cbb8e5b528dbf" providerId="LiveId" clId="{E1E45219-67EB-4274-84F1-FE16AE4880FF}" dt="2020-10-14T12:34:10.233" v="1364" actId="2696"/>
        <pc:sldMkLst>
          <pc:docMk/>
          <pc:sldMk cId="1008735937" sldId="263"/>
        </pc:sldMkLst>
        <pc:spChg chg="mo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2" creationId="{16B76BA2-24AD-438D-81A6-B4AD9691CB6F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8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10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12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20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22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24" creationId="{FE05BC49-0F00-4C85-9AF5-A0CC5B39C8D2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26" creationId="{82184FF4-7029-4ED7-813A-192E60608764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27" creationId="{AAA7AB09-557C-41AD-9113-FF9F68FA1035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28" creationId="{EF99ECAA-1F11-4937-BBA6-51935AB44C9D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34" creationId="{1DB043B4-68C6-45B9-82AC-A5800EADB8DB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36" creationId="{AD4EA4DF-0E7C-4098-86F6-7D0ACAEFC0BF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37" creationId="{FE05BC49-0F00-4C85-9AF5-A0CC5B39C8D2}"/>
          </ac:spMkLst>
        </pc:spChg>
        <pc:grpChg chg="add del">
          <ac:chgData name="Dominik Hansen" userId="7a3cbb8e5b528dbf" providerId="LiveId" clId="{E1E45219-67EB-4274-84F1-FE16AE4880FF}" dt="2020-10-14T12:30:44.609" v="1341" actId="26606"/>
          <ac:grpSpMkLst>
            <pc:docMk/>
            <pc:sldMk cId="1008735937" sldId="263"/>
            <ac:grpSpMk id="14" creationId="{79DE9FAB-6BBA-4CFE-B67D-77B47F01ECA4}"/>
          </ac:grpSpMkLst>
        </pc:grpChg>
        <pc:grpChg chg="add">
          <ac:chgData name="Dominik Hansen" userId="7a3cbb8e5b528dbf" providerId="LiveId" clId="{E1E45219-67EB-4274-84F1-FE16AE4880FF}" dt="2020-10-14T12:30:44.624" v="1342" actId="26606"/>
          <ac:grpSpMkLst>
            <pc:docMk/>
            <pc:sldMk cId="1008735937" sldId="263"/>
            <ac:grpSpMk id="29" creationId="{79DE9FAB-6BBA-4CFE-B67D-77B47F01ECA4}"/>
          </ac:grpSpMkLst>
        </pc:grpChg>
        <pc:picChg chg="add del">
          <ac:chgData name="Dominik Hansen" userId="7a3cbb8e5b528dbf" providerId="LiveId" clId="{E1E45219-67EB-4274-84F1-FE16AE4880FF}" dt="2020-10-14T12:30:44.609" v="1341" actId="26606"/>
          <ac:picMkLst>
            <pc:docMk/>
            <pc:sldMk cId="1008735937" sldId="263"/>
            <ac:picMk id="4" creationId="{ACDFC628-B85D-44BE-8AD4-456A6970D316}"/>
          </ac:picMkLst>
        </pc:picChg>
        <pc:picChg chg="add">
          <ac:chgData name="Dominik Hansen" userId="7a3cbb8e5b528dbf" providerId="LiveId" clId="{E1E45219-67EB-4274-84F1-FE16AE4880FF}" dt="2020-10-14T12:30:44.624" v="1342" actId="26606"/>
          <ac:picMkLst>
            <pc:docMk/>
            <pc:sldMk cId="1008735937" sldId="263"/>
            <ac:picMk id="35" creationId="{BBA349AC-9E63-49A2-839E-8BFC42C85D18}"/>
          </ac:picMkLst>
        </pc:picChg>
      </pc:sldChg>
      <pc:sldChg chg="addSp modSp new mod">
        <pc:chgData name="Dominik Hansen" userId="7a3cbb8e5b528dbf" providerId="LiveId" clId="{E1E45219-67EB-4274-84F1-FE16AE4880FF}" dt="2020-10-14T12:50:38.375" v="1516" actId="14100"/>
        <pc:sldMkLst>
          <pc:docMk/>
          <pc:sldMk cId="4197804413" sldId="263"/>
        </pc:sldMkLst>
        <pc:spChg chg="mod">
          <ac:chgData name="Dominik Hansen" userId="7a3cbb8e5b528dbf" providerId="LiveId" clId="{E1E45219-67EB-4274-84F1-FE16AE4880FF}" dt="2020-10-14T12:49:41.068" v="1512" actId="20577"/>
          <ac:spMkLst>
            <pc:docMk/>
            <pc:sldMk cId="4197804413" sldId="263"/>
            <ac:spMk id="2" creationId="{5DC6A8BD-01E6-43A2-B030-EA5921B3CED9}"/>
          </ac:spMkLst>
        </pc:spChg>
        <pc:picChg chg="add mod">
          <ac:chgData name="Dominik Hansen" userId="7a3cbb8e5b528dbf" providerId="LiveId" clId="{E1E45219-67EB-4274-84F1-FE16AE4880FF}" dt="2020-10-14T12:50:38.375" v="1516" actId="14100"/>
          <ac:picMkLst>
            <pc:docMk/>
            <pc:sldMk cId="4197804413" sldId="263"/>
            <ac:picMk id="4" creationId="{DA4FA763-A40E-4D9E-92FC-EDDC4C24997A}"/>
          </ac:picMkLst>
        </pc:picChg>
      </pc:sldChg>
      <pc:sldChg chg="addSp modSp new mod addCm">
        <pc:chgData name="Dominik Hansen" userId="7a3cbb8e5b528dbf" providerId="LiveId" clId="{E1E45219-67EB-4274-84F1-FE16AE4880FF}" dt="2020-10-21T13:17:13.804" v="1790"/>
        <pc:sldMkLst>
          <pc:docMk/>
          <pc:sldMk cId="2948358350" sldId="264"/>
        </pc:sldMkLst>
        <pc:spChg chg="mod">
          <ac:chgData name="Dominik Hansen" userId="7a3cbb8e5b528dbf" providerId="LiveId" clId="{E1E45219-67EB-4274-84F1-FE16AE4880FF}" dt="2020-10-21T13:17:13.804" v="1790"/>
          <ac:spMkLst>
            <pc:docMk/>
            <pc:sldMk cId="2948358350" sldId="264"/>
            <ac:spMk id="2" creationId="{9A5BE561-C00E-4CF0-BB65-D52703608640}"/>
          </ac:spMkLst>
        </pc:spChg>
        <pc:picChg chg="add mod">
          <ac:chgData name="Dominik Hansen" userId="7a3cbb8e5b528dbf" providerId="LiveId" clId="{E1E45219-67EB-4274-84F1-FE16AE4880FF}" dt="2020-10-14T13:07:54.739" v="1619" actId="1076"/>
          <ac:picMkLst>
            <pc:docMk/>
            <pc:sldMk cId="2948358350" sldId="264"/>
            <ac:picMk id="4" creationId="{301569CE-E22E-47FA-8610-B0A7CB695C1A}"/>
          </ac:picMkLst>
        </pc:picChg>
      </pc:sldChg>
      <pc:sldChg chg="addSp delSp modSp new del mod ord setBg delDesignElem">
        <pc:chgData name="Dominik Hansen" userId="7a3cbb8e5b528dbf" providerId="LiveId" clId="{E1E45219-67EB-4274-84F1-FE16AE4880FF}" dt="2020-10-21T13:16:29.227" v="1772" actId="2696"/>
        <pc:sldMkLst>
          <pc:docMk/>
          <pc:sldMk cId="101867241" sldId="265"/>
        </pc:sldMkLst>
        <pc:spChg chg="mod">
          <ac:chgData name="Dominik Hansen" userId="7a3cbb8e5b528dbf" providerId="LiveId" clId="{E1E45219-67EB-4274-84F1-FE16AE4880FF}" dt="2020-10-21T13:12:27.531" v="1688" actId="26606"/>
          <ac:spMkLst>
            <pc:docMk/>
            <pc:sldMk cId="101867241" sldId="265"/>
            <ac:spMk id="2" creationId="{DAA36D98-CAE5-4634-8C0C-9E22946675E7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8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10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12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20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22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24" creationId="{FE05BC49-0F00-4C85-9AF5-A0CC5B39C8D2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26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27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28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34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36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37" creationId="{FE05BC49-0F00-4C85-9AF5-A0CC5B39C8D2}"/>
          </ac:spMkLst>
        </pc:spChg>
        <pc:grpChg chg="add del">
          <ac:chgData name="Dominik Hansen" userId="7a3cbb8e5b528dbf" providerId="LiveId" clId="{E1E45219-67EB-4274-84F1-FE16AE4880FF}" dt="2020-10-21T13:12:27.516" v="1687" actId="26606"/>
          <ac:grpSpMkLst>
            <pc:docMk/>
            <pc:sldMk cId="101867241" sldId="265"/>
            <ac:grpSpMk id="14" creationId="{79DE9FAB-6BBA-4CFE-B67D-77B47F01ECA4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101867241" sldId="265"/>
            <ac:grpSpMk id="29" creationId="{79DE9FAB-6BBA-4CFE-B67D-77B47F01ECA4}"/>
          </ac:grpSpMkLst>
        </pc:grpChg>
        <pc:picChg chg="add del">
          <ac:chgData name="Dominik Hansen" userId="7a3cbb8e5b528dbf" providerId="LiveId" clId="{E1E45219-67EB-4274-84F1-FE16AE4880FF}" dt="2020-10-21T13:12:27.516" v="1687" actId="26606"/>
          <ac:picMkLst>
            <pc:docMk/>
            <pc:sldMk cId="101867241" sldId="265"/>
            <ac:picMk id="4" creationId="{6B0028A0-88BA-4B74-8770-4349457670E8}"/>
          </ac:picMkLst>
        </pc:picChg>
        <pc:picChg chg="add">
          <ac:chgData name="Dominik Hansen" userId="7a3cbb8e5b528dbf" providerId="LiveId" clId="{E1E45219-67EB-4274-84F1-FE16AE4880FF}" dt="2020-10-21T13:12:27.531" v="1688" actId="26606"/>
          <ac:picMkLst>
            <pc:docMk/>
            <pc:sldMk cId="101867241" sldId="265"/>
            <ac:picMk id="35" creationId="{9DBF4713-AF6F-4EA1-9C30-86AF8CEF1E7A}"/>
          </ac:picMkLst>
        </pc:picChg>
      </pc:sldChg>
      <pc:sldChg chg="addSp modSp new del mod setBg addCm">
        <pc:chgData name="Dominik Hansen" userId="7a3cbb8e5b528dbf" providerId="LiveId" clId="{E1E45219-67EB-4274-84F1-FE16AE4880FF}" dt="2020-10-21T13:10:49.976" v="1680" actId="2696"/>
        <pc:sldMkLst>
          <pc:docMk/>
          <pc:sldMk cId="2206504061" sldId="265"/>
        </pc:sldMkLst>
        <pc:spChg chg="mo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2" creationId="{C1C7D8C3-CDB4-49BB-BC2B-90F61437EF7F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8" creationId="{82184FF4-7029-4ED7-813A-192E60608764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10" creationId="{AAA7AB09-557C-41AD-9113-FF9F68FA1035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12" creationId="{EF99ECAA-1F11-4937-BBA6-51935AB44C9D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20" creationId="{1DB043B4-68C6-45B9-82AC-A5800EADB8DB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22" creationId="{AD4EA4DF-0E7C-4098-86F6-7D0ACAEFC0BF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24" creationId="{FE05BC49-0F00-4C85-9AF5-A0CC5B39C8D2}"/>
          </ac:spMkLst>
        </pc:spChg>
        <pc:grpChg chg="add">
          <ac:chgData name="Dominik Hansen" userId="7a3cbb8e5b528dbf" providerId="LiveId" clId="{E1E45219-67EB-4274-84F1-FE16AE4880FF}" dt="2020-10-21T13:10:14.001" v="1678" actId="26606"/>
          <ac:grpSpMkLst>
            <pc:docMk/>
            <pc:sldMk cId="2206504061" sldId="265"/>
            <ac:grpSpMk id="14" creationId="{79DE9FAB-6BBA-4CFE-B67D-77B47F01ECA4}"/>
          </ac:grpSpMkLst>
        </pc:grpChg>
        <pc:picChg chg="add">
          <ac:chgData name="Dominik Hansen" userId="7a3cbb8e5b528dbf" providerId="LiveId" clId="{E1E45219-67EB-4274-84F1-FE16AE4880FF}" dt="2020-10-21T13:10:14.001" v="1678" actId="26606"/>
          <ac:picMkLst>
            <pc:docMk/>
            <pc:sldMk cId="2206504061" sldId="265"/>
            <ac:picMk id="4" creationId="{B70A46BB-0911-4CF7-93F9-0234A9A1FFE4}"/>
          </ac:picMkLst>
        </pc:picChg>
      </pc:sldChg>
      <pc:sldChg chg="addSp modSp new del mod setBg">
        <pc:chgData name="Dominik Hansen" userId="7a3cbb8e5b528dbf" providerId="LiveId" clId="{E1E45219-67EB-4274-84F1-FE16AE4880FF}" dt="2020-10-21T13:12:10.282" v="1684" actId="2696"/>
        <pc:sldMkLst>
          <pc:docMk/>
          <pc:sldMk cId="4008392692" sldId="265"/>
        </pc:sldMkLst>
        <pc:spChg chg="mo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2" creationId="{6B9BFF80-9376-4637-A1BF-903B8F863439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8" creationId="{82184FF4-7029-4ED7-813A-192E60608764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10" creationId="{AAA7AB09-557C-41AD-9113-FF9F68FA1035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12" creationId="{EF99ECAA-1F11-4937-BBA6-51935AB44C9D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20" creationId="{1DB043B4-68C6-45B9-82AC-A5800EADB8DB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22" creationId="{E49CA12F-6E27-4C54-88C4-EE6CE7C473F1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24" creationId="{5337EA23-6703-4C96-9EEB-A408CBDD67BD}"/>
          </ac:spMkLst>
        </pc:spChg>
        <pc:grpChg chg="add">
          <ac:chgData name="Dominik Hansen" userId="7a3cbb8e5b528dbf" providerId="LiveId" clId="{E1E45219-67EB-4274-84F1-FE16AE4880FF}" dt="2020-10-21T13:11:37.688" v="1683" actId="26606"/>
          <ac:grpSpMkLst>
            <pc:docMk/>
            <pc:sldMk cId="4008392692" sldId="265"/>
            <ac:grpSpMk id="14" creationId="{79DE9FAB-6BBA-4CFE-B67D-77B47F01ECA4}"/>
          </ac:grpSpMkLst>
        </pc:grpChg>
        <pc:picChg chg="add">
          <ac:chgData name="Dominik Hansen" userId="7a3cbb8e5b528dbf" providerId="LiveId" clId="{E1E45219-67EB-4274-84F1-FE16AE4880FF}" dt="2020-10-21T13:11:37.688" v="1683" actId="26606"/>
          <ac:picMkLst>
            <pc:docMk/>
            <pc:sldMk cId="4008392692" sldId="265"/>
            <ac:picMk id="4" creationId="{B995F3BF-3582-4481-9810-56908D4C6F55}"/>
          </ac:picMkLst>
        </pc:picChg>
      </pc:sldChg>
      <pc:sldMasterChg chg="setBg modSldLayout">
        <pc:chgData name="Dominik Hansen" userId="7a3cbb8e5b528dbf" providerId="LiveId" clId="{E1E45219-67EB-4274-84F1-FE16AE4880FF}" dt="2020-10-14T12:55:06.753" v="1565"/>
        <pc:sldMasterMkLst>
          <pc:docMk/>
          <pc:sldMasterMk cId="2758476887" sldId="2147483712"/>
        </pc:sldMasterMkLst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291826790" sldId="2147483701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438087398" sldId="2147483702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607497495" sldId="2147483703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6562227" sldId="2147483704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236112141" sldId="2147483705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122357418" sldId="2147483706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4278761202" sldId="2147483707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331995858" sldId="2147483708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451001474" sldId="2147483709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0211636" sldId="2147483710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730406028" sldId="2147483711"/>
          </pc:sldLayoutMkLst>
        </pc:sldLayoutChg>
      </pc:sldMasterChg>
    </pc:docChg>
  </pc:docChgLst>
  <pc:docChgLst>
    <pc:chgData name="Dominik Hansen" userId="7a3cbb8e5b528dbf" providerId="LiveId" clId="{586355A8-B5F0-4410-8FD5-01FAB562DEA1}"/>
    <pc:docChg chg="undo custSel modSld">
      <pc:chgData name="Dominik Hansen" userId="7a3cbb8e5b528dbf" providerId="LiveId" clId="{586355A8-B5F0-4410-8FD5-01FAB562DEA1}" dt="2021-03-31T07:48:59.275" v="788" actId="114"/>
      <pc:docMkLst>
        <pc:docMk/>
      </pc:docMkLst>
      <pc:sldChg chg="addSp delSp modSp mod setBg setClrOvrMap">
        <pc:chgData name="Dominik Hansen" userId="7a3cbb8e5b528dbf" providerId="LiveId" clId="{586355A8-B5F0-4410-8FD5-01FAB562DEA1}" dt="2021-03-31T07:48:59.275" v="788" actId="114"/>
        <pc:sldMkLst>
          <pc:docMk/>
          <pc:sldMk cId="599460155" sldId="259"/>
        </pc:sldMkLst>
        <pc:spChg chg="add del mod">
          <ac:chgData name="Dominik Hansen" userId="7a3cbb8e5b528dbf" providerId="LiveId" clId="{586355A8-B5F0-4410-8FD5-01FAB562DEA1}" dt="2021-03-30T09:22:46.138" v="203" actId="931"/>
          <ac:spMkLst>
            <pc:docMk/>
            <pc:sldMk cId="599460155" sldId="259"/>
            <ac:spMk id="3" creationId="{CDD15B8A-2183-4BAE-A68E-78D19CA46DDC}"/>
          </ac:spMkLst>
        </pc:spChg>
        <pc:spChg chg="mod ord">
          <ac:chgData name="Dominik Hansen" userId="7a3cbb8e5b528dbf" providerId="LiveId" clId="{586355A8-B5F0-4410-8FD5-01FAB562DEA1}" dt="2021-03-31T07:48:59.275" v="788" actId="114"/>
          <ac:spMkLst>
            <pc:docMk/>
            <pc:sldMk cId="599460155" sldId="259"/>
            <ac:spMk id="6" creationId="{0E183850-2EE4-2E48-9B82-A3F9193B4FB4}"/>
          </ac:spMkLst>
        </pc:spChg>
        <pc:spChg chg="add del mod">
          <ac:chgData name="Dominik Hansen" userId="7a3cbb8e5b528dbf" providerId="LiveId" clId="{586355A8-B5F0-4410-8FD5-01FAB562DEA1}" dt="2021-03-30T09:25:16.584" v="218" actId="931"/>
          <ac:spMkLst>
            <pc:docMk/>
            <pc:sldMk cId="599460155" sldId="259"/>
            <ac:spMk id="9" creationId="{0416F3C8-57F6-4B6C-9E66-123FCD5C10B8}"/>
          </ac:spMkLst>
        </pc:spChg>
        <pc:spChg chg="mod ord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11" creationId="{403E1A05-D3BA-9D4C-A558-EA7A76C61149}"/>
          </ac:spMkLst>
        </pc:spChg>
        <pc:spChg chg="add del mod">
          <ac:chgData name="Dominik Hansen" userId="7a3cbb8e5b528dbf" providerId="LiveId" clId="{586355A8-B5F0-4410-8FD5-01FAB562DEA1}" dt="2021-03-30T09:27:08.912" v="245" actId="931"/>
          <ac:spMkLst>
            <pc:docMk/>
            <pc:sldMk cId="599460155" sldId="259"/>
            <ac:spMk id="16" creationId="{5676641C-7990-4EE9-B66C-25D68D493058}"/>
          </ac:spMkLst>
        </pc:spChg>
        <pc:spChg chg="del">
          <ac:chgData name="Dominik Hansen" userId="7a3cbb8e5b528dbf" providerId="LiveId" clId="{586355A8-B5F0-4410-8FD5-01FAB562DEA1}" dt="2021-03-30T09:27:34.213" v="254" actId="26606"/>
          <ac:spMkLst>
            <pc:docMk/>
            <pc:sldMk cId="599460155" sldId="259"/>
            <ac:spMk id="17" creationId="{27BDFED6-6E33-4606-AFE2-886ADB1C018E}"/>
          </ac:spMkLst>
        </pc:spChg>
        <pc:spChg chg="del">
          <ac:chgData name="Dominik Hansen" userId="7a3cbb8e5b528dbf" providerId="LiveId" clId="{586355A8-B5F0-4410-8FD5-01FAB562DEA1}" dt="2021-03-30T09:27:34.213" v="254" actId="26606"/>
          <ac:spMkLst>
            <pc:docMk/>
            <pc:sldMk cId="599460155" sldId="259"/>
            <ac:spMk id="19" creationId="{890DEF05-784E-4B61-89E4-04C4ECF4E5A0}"/>
          </ac:spMkLst>
        </pc:spChg>
        <pc:spChg chg="add del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26" creationId="{2EEE8F11-3582-44B7-9869-F2D26D7DD9D4}"/>
          </ac:spMkLst>
        </pc:spChg>
        <pc:spChg chg="add del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28" creationId="{2141F1CC-6A53-4BCF-9127-AABB52E2497E}"/>
          </ac:spMkLst>
        </pc:spChg>
        <pc:spChg chg="add del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30" creationId="{561B2B49-7142-4CA8-A929-4671548E6A5A}"/>
          </ac:spMkLst>
        </pc:spChg>
        <pc:spChg chg="add del">
          <ac:chgData name="Dominik Hansen" userId="7a3cbb8e5b528dbf" providerId="LiveId" clId="{586355A8-B5F0-4410-8FD5-01FAB562DEA1}" dt="2021-03-31T07:23:02.685" v="554" actId="26606"/>
          <ac:spMkLst>
            <pc:docMk/>
            <pc:sldMk cId="599460155" sldId="259"/>
            <ac:spMk id="35" creationId="{9A42C7B2-7BD6-433A-95AB-5AA4F44B5819}"/>
          </ac:spMkLst>
        </pc:spChg>
        <pc:spChg chg="add del">
          <ac:chgData name="Dominik Hansen" userId="7a3cbb8e5b528dbf" providerId="LiveId" clId="{586355A8-B5F0-4410-8FD5-01FAB562DEA1}" dt="2021-03-31T07:23:02.685" v="554" actId="26606"/>
          <ac:spMkLst>
            <pc:docMk/>
            <pc:sldMk cId="599460155" sldId="259"/>
            <ac:spMk id="37" creationId="{0ADDB668-2CA4-4D2B-9C34-3487CA330BA8}"/>
          </ac:spMkLst>
        </pc:spChg>
        <pc:spChg chg="add del">
          <ac:chgData name="Dominik Hansen" userId="7a3cbb8e5b528dbf" providerId="LiveId" clId="{586355A8-B5F0-4410-8FD5-01FAB562DEA1}" dt="2021-03-31T07:23:02.685" v="554" actId="26606"/>
          <ac:spMkLst>
            <pc:docMk/>
            <pc:sldMk cId="599460155" sldId="259"/>
            <ac:spMk id="39" creationId="{2568BC19-F052-4108-93E1-6A3D1DEC072F}"/>
          </ac:spMkLst>
        </pc:spChg>
        <pc:spChg chg="add del">
          <ac:chgData name="Dominik Hansen" userId="7a3cbb8e5b528dbf" providerId="LiveId" clId="{586355A8-B5F0-4410-8FD5-01FAB562DEA1}" dt="2021-03-31T07:23:02.685" v="554" actId="26606"/>
          <ac:spMkLst>
            <pc:docMk/>
            <pc:sldMk cId="599460155" sldId="259"/>
            <ac:spMk id="41" creationId="{D5FD337D-4D6B-4C8B-B6F5-121097E09881}"/>
          </ac:spMkLst>
        </pc:spChg>
        <pc:spChg chg="add del">
          <ac:chgData name="Dominik Hansen" userId="7a3cbb8e5b528dbf" providerId="LiveId" clId="{586355A8-B5F0-4410-8FD5-01FAB562DEA1}" dt="2021-03-31T07:23:07.182" v="556" actId="26606"/>
          <ac:spMkLst>
            <pc:docMk/>
            <pc:sldMk cId="599460155" sldId="259"/>
            <ac:spMk id="43" creationId="{33CD251C-A887-4D2F-925B-FC097198538B}"/>
          </ac:spMkLst>
        </pc:spChg>
        <pc:spChg chg="add del">
          <ac:chgData name="Dominik Hansen" userId="7a3cbb8e5b528dbf" providerId="LiveId" clId="{586355A8-B5F0-4410-8FD5-01FAB562DEA1}" dt="2021-03-31T07:23:07.182" v="556" actId="26606"/>
          <ac:spMkLst>
            <pc:docMk/>
            <pc:sldMk cId="599460155" sldId="259"/>
            <ac:spMk id="44" creationId="{DD3305BC-13F0-45F7-AA78-FEB3A127E87A}"/>
          </ac:spMkLst>
        </pc:spChg>
        <pc:spChg chg="add del">
          <ac:chgData name="Dominik Hansen" userId="7a3cbb8e5b528dbf" providerId="LiveId" clId="{586355A8-B5F0-4410-8FD5-01FAB562DEA1}" dt="2021-03-31T07:23:07.182" v="556" actId="26606"/>
          <ac:spMkLst>
            <pc:docMk/>
            <pc:sldMk cId="599460155" sldId="259"/>
            <ac:spMk id="45" creationId="{BCF50161-64EB-4533-A767-15C4715BF7B6}"/>
          </ac:spMkLst>
        </pc:spChg>
        <pc:spChg chg="add del">
          <ac:chgData name="Dominik Hansen" userId="7a3cbb8e5b528dbf" providerId="LiveId" clId="{586355A8-B5F0-4410-8FD5-01FAB562DEA1}" dt="2021-03-31T07:23:07.182" v="556" actId="26606"/>
          <ac:spMkLst>
            <pc:docMk/>
            <pc:sldMk cId="599460155" sldId="259"/>
            <ac:spMk id="46" creationId="{F5326998-025B-4685-A6F0-C8F498C3B38D}"/>
          </ac:spMkLst>
        </pc:spChg>
        <pc:spChg chg="add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48" creationId="{10A05691-F36F-44DD-904C-144D68CAF7BD}"/>
          </ac:spMkLst>
        </pc:spChg>
        <pc:picChg chg="add del mod">
          <ac:chgData name="Dominik Hansen" userId="7a3cbb8e5b528dbf" providerId="LiveId" clId="{586355A8-B5F0-4410-8FD5-01FAB562DEA1}" dt="2021-03-30T09:23:11.718" v="217" actId="21"/>
          <ac:picMkLst>
            <pc:docMk/>
            <pc:sldMk cId="599460155" sldId="259"/>
            <ac:picMk id="5" creationId="{2D0A4BEE-CCF6-494D-8C74-0C62FBEFD942}"/>
          </ac:picMkLst>
        </pc:picChg>
        <pc:picChg chg="del">
          <ac:chgData name="Dominik Hansen" userId="7a3cbb8e5b528dbf" providerId="LiveId" clId="{586355A8-B5F0-4410-8FD5-01FAB562DEA1}" dt="2021-03-30T09:11:57.045" v="202" actId="478"/>
          <ac:picMkLst>
            <pc:docMk/>
            <pc:sldMk cId="599460155" sldId="259"/>
            <ac:picMk id="8" creationId="{BB025898-5E29-4627-AF65-DBFF1CAA8E53}"/>
          </ac:picMkLst>
        </pc:picChg>
        <pc:picChg chg="mod ord">
          <ac:chgData name="Dominik Hansen" userId="7a3cbb8e5b528dbf" providerId="LiveId" clId="{586355A8-B5F0-4410-8FD5-01FAB562DEA1}" dt="2021-03-31T07:23:07.188" v="557" actId="26606"/>
          <ac:picMkLst>
            <pc:docMk/>
            <pc:sldMk cId="599460155" sldId="259"/>
            <ac:picMk id="12" creationId="{67D7F5F5-560E-9846-A8A8-EA283D15188B}"/>
          </ac:picMkLst>
        </pc:picChg>
        <pc:picChg chg="add del mod">
          <ac:chgData name="Dominik Hansen" userId="7a3cbb8e5b528dbf" providerId="LiveId" clId="{586355A8-B5F0-4410-8FD5-01FAB562DEA1}" dt="2021-03-30T09:27:02.880" v="244" actId="21"/>
          <ac:picMkLst>
            <pc:docMk/>
            <pc:sldMk cId="599460155" sldId="259"/>
            <ac:picMk id="13" creationId="{7D865154-A743-4B01-BE9F-C8DD24F34529}"/>
          </ac:picMkLst>
        </pc:picChg>
        <pc:picChg chg="mod ord">
          <ac:chgData name="Dominik Hansen" userId="7a3cbb8e5b528dbf" providerId="LiveId" clId="{586355A8-B5F0-4410-8FD5-01FAB562DEA1}" dt="2021-03-31T07:23:07.188" v="557" actId="26606"/>
          <ac:picMkLst>
            <pc:docMk/>
            <pc:sldMk cId="599460155" sldId="259"/>
            <ac:picMk id="18" creationId="{17F5F291-D0E6-4433-A488-42C699BDC70B}"/>
          </ac:picMkLst>
        </pc:picChg>
        <pc:picChg chg="add mod ord">
          <ac:chgData name="Dominik Hansen" userId="7a3cbb8e5b528dbf" providerId="LiveId" clId="{586355A8-B5F0-4410-8FD5-01FAB562DEA1}" dt="2021-03-31T07:23:34.751" v="564" actId="1440"/>
          <ac:picMkLst>
            <pc:docMk/>
            <pc:sldMk cId="599460155" sldId="259"/>
            <ac:picMk id="21" creationId="{B8C26FC9-1032-452A-9F04-A793E751EB1B}"/>
          </ac:picMkLst>
        </pc:picChg>
        <pc:picChg chg="add del mod">
          <ac:chgData name="Dominik Hansen" userId="7a3cbb8e5b528dbf" providerId="LiveId" clId="{586355A8-B5F0-4410-8FD5-01FAB562DEA1}" dt="2021-03-30T09:45:58.281" v="393" actId="21"/>
          <ac:picMkLst>
            <pc:docMk/>
            <pc:sldMk cId="599460155" sldId="259"/>
            <ac:picMk id="23" creationId="{E1735066-9DE3-4693-AC2F-12B8D4DA0ED3}"/>
          </ac:picMkLst>
        </pc:picChg>
        <pc:picChg chg="add del mod">
          <ac:chgData name="Dominik Hansen" userId="7a3cbb8e5b528dbf" providerId="LiveId" clId="{586355A8-B5F0-4410-8FD5-01FAB562DEA1}" dt="2021-03-31T07:22:26.567" v="550" actId="21"/>
          <ac:picMkLst>
            <pc:docMk/>
            <pc:sldMk cId="599460155" sldId="259"/>
            <ac:picMk id="25" creationId="{8A6EC86B-BAE3-4AD1-B712-0C7E2E313650}"/>
          </ac:picMkLst>
        </pc:picChg>
        <pc:picChg chg="add del mod">
          <ac:chgData name="Dominik Hansen" userId="7a3cbb8e5b528dbf" providerId="LiveId" clId="{586355A8-B5F0-4410-8FD5-01FAB562DEA1}" dt="2021-03-31T07:22:28.533" v="551" actId="21"/>
          <ac:picMkLst>
            <pc:docMk/>
            <pc:sldMk cId="599460155" sldId="259"/>
            <ac:picMk id="29" creationId="{AC872A54-1E86-4317-BC09-91122808E6B7}"/>
          </ac:picMkLst>
        </pc:picChg>
        <pc:picChg chg="add del mod">
          <ac:chgData name="Dominik Hansen" userId="7a3cbb8e5b528dbf" providerId="LiveId" clId="{586355A8-B5F0-4410-8FD5-01FAB562DEA1}" dt="2021-03-31T07:22:30.302" v="552" actId="21"/>
          <ac:picMkLst>
            <pc:docMk/>
            <pc:sldMk cId="599460155" sldId="259"/>
            <ac:picMk id="32" creationId="{09F5BF3B-B49B-4E22-BECB-D1E15A4B8E02}"/>
          </ac:picMkLst>
        </pc:picChg>
        <pc:picChg chg="add del mod">
          <ac:chgData name="Dominik Hansen" userId="7a3cbb8e5b528dbf" providerId="LiveId" clId="{586355A8-B5F0-4410-8FD5-01FAB562DEA1}" dt="2021-03-31T07:22:22.357" v="549" actId="21"/>
          <ac:picMkLst>
            <pc:docMk/>
            <pc:sldMk cId="599460155" sldId="259"/>
            <ac:picMk id="1026" creationId="{73DC128C-13A4-4B3C-AAE8-AA4EA840C588}"/>
          </ac:picMkLst>
        </pc:picChg>
        <pc:cxnChg chg="del">
          <ac:chgData name="Dominik Hansen" userId="7a3cbb8e5b528dbf" providerId="LiveId" clId="{586355A8-B5F0-4410-8FD5-01FAB562DEA1}" dt="2021-03-30T09:27:34.213" v="254" actId="26606"/>
          <ac:cxnSpMkLst>
            <pc:docMk/>
            <pc:sldMk cId="599460155" sldId="259"/>
            <ac:cxnSpMk id="14" creationId="{C41BAEC7-F7B0-4224-8B18-8F74B7D87F0B}"/>
          </ac:cxnSpMkLst>
        </pc:cxnChg>
        <pc:cxnChg chg="add">
          <ac:chgData name="Dominik Hansen" userId="7a3cbb8e5b528dbf" providerId="LiveId" clId="{586355A8-B5F0-4410-8FD5-01FAB562DEA1}" dt="2021-03-31T07:23:07.188" v="557" actId="26606"/>
          <ac:cxnSpMkLst>
            <pc:docMk/>
            <pc:sldMk cId="599460155" sldId="259"/>
            <ac:cxnSpMk id="49" creationId="{1A9CF0DD-5937-4172-BD2C-9579BD31DD5B}"/>
          </ac:cxnSpMkLst>
        </pc:cxnChg>
      </pc:sldChg>
      <pc:sldChg chg="modSp mod">
        <pc:chgData name="Dominik Hansen" userId="7a3cbb8e5b528dbf" providerId="LiveId" clId="{586355A8-B5F0-4410-8FD5-01FAB562DEA1}" dt="2021-03-31T07:44:41.773" v="775" actId="20577"/>
        <pc:sldMkLst>
          <pc:docMk/>
          <pc:sldMk cId="3189209787" sldId="262"/>
        </pc:sldMkLst>
        <pc:spChg chg="mod">
          <ac:chgData name="Dominik Hansen" userId="7a3cbb8e5b528dbf" providerId="LiveId" clId="{586355A8-B5F0-4410-8FD5-01FAB562DEA1}" dt="2021-03-31T07:44:41.773" v="775" actId="20577"/>
          <ac:spMkLst>
            <pc:docMk/>
            <pc:sldMk cId="3189209787" sldId="262"/>
            <ac:spMk id="12" creationId="{BB606018-8385-B44F-BDB7-2671CA66C72A}"/>
          </ac:spMkLst>
        </pc:spChg>
      </pc:sldChg>
      <pc:sldChg chg="modSp mod">
        <pc:chgData name="Dominik Hansen" userId="7a3cbb8e5b528dbf" providerId="LiveId" clId="{586355A8-B5F0-4410-8FD5-01FAB562DEA1}" dt="2021-03-31T07:44:11.609" v="774" actId="20577"/>
        <pc:sldMkLst>
          <pc:docMk/>
          <pc:sldMk cId="4197804413" sldId="263"/>
        </pc:sldMkLst>
        <pc:spChg chg="mod">
          <ac:chgData name="Dominik Hansen" userId="7a3cbb8e5b528dbf" providerId="LiveId" clId="{586355A8-B5F0-4410-8FD5-01FAB562DEA1}" dt="2021-03-31T07:44:11.609" v="774" actId="20577"/>
          <ac:spMkLst>
            <pc:docMk/>
            <pc:sldMk cId="4197804413" sldId="263"/>
            <ac:spMk id="8" creationId="{59185359-96CC-994B-8761-7334AE4B1AEF}"/>
          </ac:spMkLst>
        </pc:spChg>
      </pc:sldChg>
      <pc:sldChg chg="addSp delSp modSp mod">
        <pc:chgData name="Dominik Hansen" userId="7a3cbb8e5b528dbf" providerId="LiveId" clId="{586355A8-B5F0-4410-8FD5-01FAB562DEA1}" dt="2021-03-31T07:47:10.430" v="781" actId="21"/>
        <pc:sldMkLst>
          <pc:docMk/>
          <pc:sldMk cId="2948358350" sldId="264"/>
        </pc:sldMkLst>
        <pc:picChg chg="add del mod">
          <ac:chgData name="Dominik Hansen" userId="7a3cbb8e5b528dbf" providerId="LiveId" clId="{586355A8-B5F0-4410-8FD5-01FAB562DEA1}" dt="2021-03-31T07:47:10.430" v="781" actId="21"/>
          <ac:picMkLst>
            <pc:docMk/>
            <pc:sldMk cId="2948358350" sldId="264"/>
            <ac:picMk id="3" creationId="{2FBD49D9-CF94-440F-A48F-F3ED627F6C6A}"/>
          </ac:picMkLst>
        </pc:picChg>
        <pc:picChg chg="mod">
          <ac:chgData name="Dominik Hansen" userId="7a3cbb8e5b528dbf" providerId="LiveId" clId="{586355A8-B5F0-4410-8FD5-01FAB562DEA1}" dt="2021-03-31T07:45:05.325" v="776" actId="1076"/>
          <ac:picMkLst>
            <pc:docMk/>
            <pc:sldMk cId="2948358350" sldId="264"/>
            <ac:picMk id="8194" creationId="{04937DC7-F17C-4410-A9DF-A6A31499ACD6}"/>
          </ac:picMkLst>
        </pc:picChg>
      </pc:sldChg>
      <pc:sldChg chg="modSp mod">
        <pc:chgData name="Dominik Hansen" userId="7a3cbb8e5b528dbf" providerId="LiveId" clId="{586355A8-B5F0-4410-8FD5-01FAB562DEA1}" dt="2021-03-30T09:08:49.965" v="72" actId="122"/>
        <pc:sldMkLst>
          <pc:docMk/>
          <pc:sldMk cId="2722886356" sldId="331"/>
        </pc:sldMkLst>
        <pc:spChg chg="mod">
          <ac:chgData name="Dominik Hansen" userId="7a3cbb8e5b528dbf" providerId="LiveId" clId="{586355A8-B5F0-4410-8FD5-01FAB562DEA1}" dt="2021-03-30T09:08:49.965" v="72" actId="122"/>
          <ac:spMkLst>
            <pc:docMk/>
            <pc:sldMk cId="2722886356" sldId="331"/>
            <ac:spMk id="8" creationId="{1B24C3CB-61B9-447F-B812-2CDBB6F8B280}"/>
          </ac:spMkLst>
        </pc:spChg>
      </pc:sldChg>
      <pc:sldChg chg="addSp delSp modSp mod">
        <pc:chgData name="Dominik Hansen" userId="7a3cbb8e5b528dbf" providerId="LiveId" clId="{586355A8-B5F0-4410-8FD5-01FAB562DEA1}" dt="2021-03-30T09:07:49.887" v="28" actId="1440"/>
        <pc:sldMkLst>
          <pc:docMk/>
          <pc:sldMk cId="1314745195" sldId="338"/>
        </pc:sldMkLst>
        <pc:spChg chg="mod">
          <ac:chgData name="Dominik Hansen" userId="7a3cbb8e5b528dbf" providerId="LiveId" clId="{586355A8-B5F0-4410-8FD5-01FAB562DEA1}" dt="2021-03-30T09:05:02.110" v="20" actId="20577"/>
          <ac:spMkLst>
            <pc:docMk/>
            <pc:sldMk cId="1314745195" sldId="338"/>
            <ac:spMk id="2" creationId="{97827F0B-F0E1-400D-810A-6EC158EDED28}"/>
          </ac:spMkLst>
        </pc:spChg>
        <pc:spChg chg="add del mod">
          <ac:chgData name="Dominik Hansen" userId="7a3cbb8e5b528dbf" providerId="LiveId" clId="{586355A8-B5F0-4410-8FD5-01FAB562DEA1}" dt="2021-03-30T09:07:30.998" v="22" actId="931"/>
          <ac:spMkLst>
            <pc:docMk/>
            <pc:sldMk cId="1314745195" sldId="338"/>
            <ac:spMk id="3" creationId="{12D1D93D-0FB1-4D52-BD95-887FC5417CBA}"/>
          </ac:spMkLst>
        </pc:spChg>
        <pc:picChg chg="add mod">
          <ac:chgData name="Dominik Hansen" userId="7a3cbb8e5b528dbf" providerId="LiveId" clId="{586355A8-B5F0-4410-8FD5-01FAB562DEA1}" dt="2021-03-30T09:07:49.887" v="28" actId="1440"/>
          <ac:picMkLst>
            <pc:docMk/>
            <pc:sldMk cId="1314745195" sldId="338"/>
            <ac:picMk id="5" creationId="{C0B9CAC2-0630-4563-A56D-2DA452D58A51}"/>
          </ac:picMkLst>
        </pc:picChg>
        <pc:picChg chg="del">
          <ac:chgData name="Dominik Hansen" userId="7a3cbb8e5b528dbf" providerId="LiveId" clId="{586355A8-B5F0-4410-8FD5-01FAB562DEA1}" dt="2021-03-30T09:06:41.038" v="21" actId="21"/>
          <ac:picMkLst>
            <pc:docMk/>
            <pc:sldMk cId="1314745195" sldId="338"/>
            <ac:picMk id="3074" creationId="{A7D52FAE-7C56-4F7E-86AE-331C105914DF}"/>
          </ac:picMkLst>
        </pc:picChg>
      </pc:sldChg>
      <pc:sldChg chg="addSp modSp mod">
        <pc:chgData name="Dominik Hansen" userId="7a3cbb8e5b528dbf" providerId="LiveId" clId="{586355A8-B5F0-4410-8FD5-01FAB562DEA1}" dt="2021-03-31T07:43:21.469" v="758" actId="404"/>
        <pc:sldMkLst>
          <pc:docMk/>
          <pc:sldMk cId="2579377247" sldId="340"/>
        </pc:sldMkLst>
        <pc:spChg chg="mod">
          <ac:chgData name="Dominik Hansen" userId="7a3cbb8e5b528dbf" providerId="LiveId" clId="{586355A8-B5F0-4410-8FD5-01FAB562DEA1}" dt="2021-03-30T09:49:34.461" v="437" actId="27636"/>
          <ac:spMkLst>
            <pc:docMk/>
            <pc:sldMk cId="2579377247" sldId="340"/>
            <ac:spMk id="7" creationId="{4AE4C475-03F3-C243-8BCA-C06E50A4185C}"/>
          </ac:spMkLst>
        </pc:spChg>
        <pc:spChg chg="add mod">
          <ac:chgData name="Dominik Hansen" userId="7a3cbb8e5b528dbf" providerId="LiveId" clId="{586355A8-B5F0-4410-8FD5-01FAB562DEA1}" dt="2021-03-30T09:57:15.684" v="519" actId="1076"/>
          <ac:spMkLst>
            <pc:docMk/>
            <pc:sldMk cId="2579377247" sldId="340"/>
            <ac:spMk id="12" creationId="{282F67AA-733D-4CB5-B2A2-A65F3578C088}"/>
          </ac:spMkLst>
        </pc:spChg>
        <pc:spChg chg="add mod">
          <ac:chgData name="Dominik Hansen" userId="7a3cbb8e5b528dbf" providerId="LiveId" clId="{586355A8-B5F0-4410-8FD5-01FAB562DEA1}" dt="2021-03-30T09:57:10.657" v="518" actId="1076"/>
          <ac:spMkLst>
            <pc:docMk/>
            <pc:sldMk cId="2579377247" sldId="340"/>
            <ac:spMk id="14" creationId="{F10D62D4-9F22-40C6-A3B5-12132AE2A053}"/>
          </ac:spMkLst>
        </pc:spChg>
        <pc:spChg chg="add mod">
          <ac:chgData name="Dominik Hansen" userId="7a3cbb8e5b528dbf" providerId="LiveId" clId="{586355A8-B5F0-4410-8FD5-01FAB562DEA1}" dt="2021-03-30T09:57:06.469" v="517" actId="1076"/>
          <ac:spMkLst>
            <pc:docMk/>
            <pc:sldMk cId="2579377247" sldId="340"/>
            <ac:spMk id="15" creationId="{9129C1F2-F4EE-4351-B23F-F3AB91FC23AB}"/>
          </ac:spMkLst>
        </pc:spChg>
        <pc:spChg chg="add mod">
          <ac:chgData name="Dominik Hansen" userId="7a3cbb8e5b528dbf" providerId="LiveId" clId="{586355A8-B5F0-4410-8FD5-01FAB562DEA1}" dt="2021-03-30T09:58:57.478" v="527" actId="1076"/>
          <ac:spMkLst>
            <pc:docMk/>
            <pc:sldMk cId="2579377247" sldId="340"/>
            <ac:spMk id="16" creationId="{442F345D-E427-48A3-87AE-6264D0E7BF15}"/>
          </ac:spMkLst>
        </pc:spChg>
        <pc:spChg chg="add mod">
          <ac:chgData name="Dominik Hansen" userId="7a3cbb8e5b528dbf" providerId="LiveId" clId="{586355A8-B5F0-4410-8FD5-01FAB562DEA1}" dt="2021-03-30T09:59:13.810" v="532" actId="1076"/>
          <ac:spMkLst>
            <pc:docMk/>
            <pc:sldMk cId="2579377247" sldId="340"/>
            <ac:spMk id="18" creationId="{80233D46-F1B2-4349-996A-D9421DBA3EF4}"/>
          </ac:spMkLst>
        </pc:spChg>
        <pc:spChg chg="add mod">
          <ac:chgData name="Dominik Hansen" userId="7a3cbb8e5b528dbf" providerId="LiveId" clId="{586355A8-B5F0-4410-8FD5-01FAB562DEA1}" dt="2021-03-31T07:39:23.520" v="714" actId="1076"/>
          <ac:spMkLst>
            <pc:docMk/>
            <pc:sldMk cId="2579377247" sldId="340"/>
            <ac:spMk id="19" creationId="{01868282-3389-4D45-AAF2-3FD6FF6A7389}"/>
          </ac:spMkLst>
        </pc:spChg>
        <pc:spChg chg="add mod">
          <ac:chgData name="Dominik Hansen" userId="7a3cbb8e5b528dbf" providerId="LiveId" clId="{586355A8-B5F0-4410-8FD5-01FAB562DEA1}" dt="2021-03-30T10:03:27.805" v="537" actId="1076"/>
          <ac:spMkLst>
            <pc:docMk/>
            <pc:sldMk cId="2579377247" sldId="340"/>
            <ac:spMk id="20" creationId="{70472A31-B4BE-454E-B72C-88722465A0ED}"/>
          </ac:spMkLst>
        </pc:spChg>
        <pc:spChg chg="add mod">
          <ac:chgData name="Dominik Hansen" userId="7a3cbb8e5b528dbf" providerId="LiveId" clId="{586355A8-B5F0-4410-8FD5-01FAB562DEA1}" dt="2021-03-31T07:36:42.486" v="682" actId="1076"/>
          <ac:spMkLst>
            <pc:docMk/>
            <pc:sldMk cId="2579377247" sldId="340"/>
            <ac:spMk id="21" creationId="{E9DE82FA-CE2B-4821-8012-1454B781F5FD}"/>
          </ac:spMkLst>
        </pc:spChg>
        <pc:spChg chg="add mod">
          <ac:chgData name="Dominik Hansen" userId="7a3cbb8e5b528dbf" providerId="LiveId" clId="{586355A8-B5F0-4410-8FD5-01FAB562DEA1}" dt="2021-03-30T10:03:45.885" v="542" actId="1076"/>
          <ac:spMkLst>
            <pc:docMk/>
            <pc:sldMk cId="2579377247" sldId="340"/>
            <ac:spMk id="22" creationId="{0B1E945F-767F-453B-B5D3-28E82FDCC5AC}"/>
          </ac:spMkLst>
        </pc:spChg>
        <pc:spChg chg="add mod">
          <ac:chgData name="Dominik Hansen" userId="7a3cbb8e5b528dbf" providerId="LiveId" clId="{586355A8-B5F0-4410-8FD5-01FAB562DEA1}" dt="2021-03-31T07:37:52.206" v="698" actId="1076"/>
          <ac:spMkLst>
            <pc:docMk/>
            <pc:sldMk cId="2579377247" sldId="340"/>
            <ac:spMk id="23" creationId="{A1637187-42CD-4F51-80E3-F5B60F337291}"/>
          </ac:spMkLst>
        </pc:spChg>
        <pc:spChg chg="add mod">
          <ac:chgData name="Dominik Hansen" userId="7a3cbb8e5b528dbf" providerId="LiveId" clId="{586355A8-B5F0-4410-8FD5-01FAB562DEA1}" dt="2021-03-31T07:38:10.194" v="703" actId="207"/>
          <ac:spMkLst>
            <pc:docMk/>
            <pc:sldMk cId="2579377247" sldId="340"/>
            <ac:spMk id="24" creationId="{55396CA3-11C4-481F-86F3-6D597ADA7F80}"/>
          </ac:spMkLst>
        </pc:spChg>
        <pc:spChg chg="add mod">
          <ac:chgData name="Dominik Hansen" userId="7a3cbb8e5b528dbf" providerId="LiveId" clId="{586355A8-B5F0-4410-8FD5-01FAB562DEA1}" dt="2021-03-31T07:38:57.188" v="708" actId="1076"/>
          <ac:spMkLst>
            <pc:docMk/>
            <pc:sldMk cId="2579377247" sldId="340"/>
            <ac:spMk id="26" creationId="{E4C91267-85AD-4CCC-B476-3C47D8C8CEC4}"/>
          </ac:spMkLst>
        </pc:spChg>
        <pc:spChg chg="add mod">
          <ac:chgData name="Dominik Hansen" userId="7a3cbb8e5b528dbf" providerId="LiveId" clId="{586355A8-B5F0-4410-8FD5-01FAB562DEA1}" dt="2021-03-31T07:39:44.800" v="721" actId="113"/>
          <ac:spMkLst>
            <pc:docMk/>
            <pc:sldMk cId="2579377247" sldId="340"/>
            <ac:spMk id="28" creationId="{30A1DDB2-F156-4AF8-BB95-B19812152F1B}"/>
          </ac:spMkLst>
        </pc:spChg>
        <pc:spChg chg="add mod">
          <ac:chgData name="Dominik Hansen" userId="7a3cbb8e5b528dbf" providerId="LiveId" clId="{586355A8-B5F0-4410-8FD5-01FAB562DEA1}" dt="2021-03-31T07:40:39.161" v="734" actId="114"/>
          <ac:spMkLst>
            <pc:docMk/>
            <pc:sldMk cId="2579377247" sldId="340"/>
            <ac:spMk id="30" creationId="{6058D8F0-830B-4B33-ABF1-0FBBFAFCD93B}"/>
          </ac:spMkLst>
        </pc:spChg>
        <pc:spChg chg="add mod">
          <ac:chgData name="Dominik Hansen" userId="7a3cbb8e5b528dbf" providerId="LiveId" clId="{586355A8-B5F0-4410-8FD5-01FAB562DEA1}" dt="2021-03-31T07:42:03.291" v="748" actId="1076"/>
          <ac:spMkLst>
            <pc:docMk/>
            <pc:sldMk cId="2579377247" sldId="340"/>
            <ac:spMk id="32" creationId="{3A1E5291-E798-405C-94D8-1CCF4DB05A65}"/>
          </ac:spMkLst>
        </pc:spChg>
        <pc:spChg chg="add mod">
          <ac:chgData name="Dominik Hansen" userId="7a3cbb8e5b528dbf" providerId="LiveId" clId="{586355A8-B5F0-4410-8FD5-01FAB562DEA1}" dt="2021-03-31T07:42:00.991" v="747" actId="1076"/>
          <ac:spMkLst>
            <pc:docMk/>
            <pc:sldMk cId="2579377247" sldId="340"/>
            <ac:spMk id="34" creationId="{A8709605-AC12-4A9F-B3EA-262616D1D384}"/>
          </ac:spMkLst>
        </pc:spChg>
        <pc:spChg chg="add mod">
          <ac:chgData name="Dominik Hansen" userId="7a3cbb8e5b528dbf" providerId="LiveId" clId="{586355A8-B5F0-4410-8FD5-01FAB562DEA1}" dt="2021-03-31T07:43:03.930" v="753" actId="113"/>
          <ac:spMkLst>
            <pc:docMk/>
            <pc:sldMk cId="2579377247" sldId="340"/>
            <ac:spMk id="36" creationId="{02DB5A6B-2BB5-4981-B1D1-5EBD9F25F938}"/>
          </ac:spMkLst>
        </pc:spChg>
        <pc:spChg chg="add mod">
          <ac:chgData name="Dominik Hansen" userId="7a3cbb8e5b528dbf" providerId="LiveId" clId="{586355A8-B5F0-4410-8FD5-01FAB562DEA1}" dt="2021-03-31T07:43:21.469" v="758" actId="404"/>
          <ac:spMkLst>
            <pc:docMk/>
            <pc:sldMk cId="2579377247" sldId="340"/>
            <ac:spMk id="38" creationId="{F9F8C4D6-97F7-4150-B12E-38D253F4F4E3}"/>
          </ac:spMkLst>
        </pc:spChg>
        <pc:spChg chg="mod">
          <ac:chgData name="Dominik Hansen" userId="7a3cbb8e5b528dbf" providerId="LiveId" clId="{586355A8-B5F0-4410-8FD5-01FAB562DEA1}" dt="2021-03-30T09:57:04.183" v="516" actId="1076"/>
          <ac:spMkLst>
            <pc:docMk/>
            <pc:sldMk cId="2579377247" sldId="340"/>
            <ac:spMk id="57" creationId="{EF10B3F6-5805-4B71-BFA1-AB1DF2A46BC1}"/>
          </ac:spMkLst>
        </pc:spChg>
        <pc:picChg chg="mod">
          <ac:chgData name="Dominik Hansen" userId="7a3cbb8e5b528dbf" providerId="LiveId" clId="{586355A8-B5F0-4410-8FD5-01FAB562DEA1}" dt="2021-03-31T07:37:22.212" v="693" actId="108"/>
          <ac:picMkLst>
            <pc:docMk/>
            <pc:sldMk cId="2579377247" sldId="340"/>
            <ac:picMk id="4" creationId="{12623BCE-34C7-4818-A49E-A1220C842429}"/>
          </ac:picMkLst>
        </pc:picChg>
      </pc:sldChg>
    </pc:docChg>
  </pc:docChgLst>
  <pc:docChgLst>
    <pc:chgData name="Utilisateur invité" userId="2ec63d3bc1570728" providerId="Windows Live" clId="Web-{00988B26-AD17-4A42-ACE0-933DCEC79763}"/>
    <pc:docChg chg="sldOrd">
      <pc:chgData name="Utilisateur invité" userId="2ec63d3bc1570728" providerId="Windows Live" clId="Web-{00988B26-AD17-4A42-ACE0-933DCEC79763}" dt="2020-11-24T10:51:56.960" v="0"/>
      <pc:docMkLst>
        <pc:docMk/>
      </pc:docMkLst>
      <pc:sldChg chg="ord">
        <pc:chgData name="Utilisateur invité" userId="2ec63d3bc1570728" providerId="Windows Live" clId="Web-{00988B26-AD17-4A42-ACE0-933DCEC79763}" dt="2020-11-24T10:51:56.960" v="0"/>
        <pc:sldMkLst>
          <pc:docMk/>
          <pc:sldMk cId="2948358350" sldId="264"/>
        </pc:sldMkLst>
      </pc:sldChg>
    </pc:docChg>
  </pc:docChgLst>
  <pc:docChgLst>
    <pc:chgData name="Dominik Hansen" userId="7a3cbb8e5b528dbf" providerId="LiveId" clId="{329BA19F-10AD-4920-B622-49AC42111473}"/>
    <pc:docChg chg="undo custSel modSld">
      <pc:chgData name="Dominik Hansen" userId="7a3cbb8e5b528dbf" providerId="LiveId" clId="{329BA19F-10AD-4920-B622-49AC42111473}" dt="2023-11-13T08:49:51.406" v="134" actId="20577"/>
      <pc:docMkLst>
        <pc:docMk/>
      </pc:docMkLst>
      <pc:sldChg chg="addSp delSp modSp mod">
        <pc:chgData name="Dominik Hansen" userId="7a3cbb8e5b528dbf" providerId="LiveId" clId="{329BA19F-10AD-4920-B622-49AC42111473}" dt="2023-02-14T13:36:36.890" v="113" actId="14100"/>
        <pc:sldMkLst>
          <pc:docMk/>
          <pc:sldMk cId="599460155" sldId="259"/>
        </pc:sldMkLst>
        <pc:spChg chg="add del mod">
          <ac:chgData name="Dominik Hansen" userId="7a3cbb8e5b528dbf" providerId="LiveId" clId="{329BA19F-10AD-4920-B622-49AC42111473}" dt="2023-02-14T13:33:39.220" v="60" actId="478"/>
          <ac:spMkLst>
            <pc:docMk/>
            <pc:sldMk cId="599460155" sldId="259"/>
            <ac:spMk id="3" creationId="{266118C5-C8EA-F04E-55CE-4043007AD58B}"/>
          </ac:spMkLst>
        </pc:spChg>
        <pc:spChg chg="mod">
          <ac:chgData name="Dominik Hansen" userId="7a3cbb8e5b528dbf" providerId="LiveId" clId="{329BA19F-10AD-4920-B622-49AC42111473}" dt="2023-02-14T13:35:53.574" v="111" actId="5793"/>
          <ac:spMkLst>
            <pc:docMk/>
            <pc:sldMk cId="599460155" sldId="259"/>
            <ac:spMk id="6" creationId="{0E183850-2EE4-2E48-9B82-A3F9193B4FB4}"/>
          </ac:spMkLst>
        </pc:spChg>
        <pc:picChg chg="add mod">
          <ac:chgData name="Dominik Hansen" userId="7a3cbb8e5b528dbf" providerId="LiveId" clId="{329BA19F-10AD-4920-B622-49AC42111473}" dt="2023-02-14T13:36:36.890" v="113" actId="14100"/>
          <ac:picMkLst>
            <pc:docMk/>
            <pc:sldMk cId="599460155" sldId="259"/>
            <ac:picMk id="4" creationId="{C74F2D5A-3E7B-D28B-CFCE-7D597322EED4}"/>
          </ac:picMkLst>
        </pc:picChg>
        <pc:picChg chg="del">
          <ac:chgData name="Dominik Hansen" userId="7a3cbb8e5b528dbf" providerId="LiveId" clId="{329BA19F-10AD-4920-B622-49AC42111473}" dt="2023-02-14T13:32:33.215" v="55" actId="478"/>
          <ac:picMkLst>
            <pc:docMk/>
            <pc:sldMk cId="599460155" sldId="259"/>
            <ac:picMk id="21" creationId="{B8C26FC9-1032-452A-9F04-A793E751EB1B}"/>
          </ac:picMkLst>
        </pc:picChg>
      </pc:sldChg>
      <pc:sldChg chg="modSp mod">
        <pc:chgData name="Dominik Hansen" userId="7a3cbb8e5b528dbf" providerId="LiveId" clId="{329BA19F-10AD-4920-B622-49AC42111473}" dt="2023-11-13T08:49:51.406" v="134" actId="20577"/>
        <pc:sldMkLst>
          <pc:docMk/>
          <pc:sldMk cId="3189209787" sldId="262"/>
        </pc:sldMkLst>
        <pc:spChg chg="mod">
          <ac:chgData name="Dominik Hansen" userId="7a3cbb8e5b528dbf" providerId="LiveId" clId="{329BA19F-10AD-4920-B622-49AC42111473}" dt="2023-11-13T08:49:51.406" v="134" actId="20577"/>
          <ac:spMkLst>
            <pc:docMk/>
            <pc:sldMk cId="3189209787" sldId="262"/>
            <ac:spMk id="12" creationId="{BB606018-8385-B44F-BDB7-2671CA66C72A}"/>
          </ac:spMkLst>
        </pc:spChg>
      </pc:sldChg>
      <pc:sldChg chg="addSp delSp modSp mod">
        <pc:chgData name="Dominik Hansen" userId="7a3cbb8e5b528dbf" providerId="LiveId" clId="{329BA19F-10AD-4920-B622-49AC42111473}" dt="2023-11-13T08:49:39.607" v="127" actId="20577"/>
        <pc:sldMkLst>
          <pc:docMk/>
          <pc:sldMk cId="4197804413" sldId="263"/>
        </pc:sldMkLst>
        <pc:spChg chg="mod">
          <ac:chgData name="Dominik Hansen" userId="7a3cbb8e5b528dbf" providerId="LiveId" clId="{329BA19F-10AD-4920-B622-49AC42111473}" dt="2023-11-13T08:49:39.607" v="127" actId="20577"/>
          <ac:spMkLst>
            <pc:docMk/>
            <pc:sldMk cId="4197804413" sldId="263"/>
            <ac:spMk id="8" creationId="{59185359-96CC-994B-8761-7334AE4B1AEF}"/>
          </ac:spMkLst>
        </pc:spChg>
        <pc:spChg chg="add mod">
          <ac:chgData name="Dominik Hansen" userId="7a3cbb8e5b528dbf" providerId="LiveId" clId="{329BA19F-10AD-4920-B622-49AC42111473}" dt="2023-03-31T13:03:57.922" v="116" actId="20577"/>
          <ac:spMkLst>
            <pc:docMk/>
            <pc:sldMk cId="4197804413" sldId="263"/>
            <ac:spMk id="9" creationId="{394451E7-94D2-E2B5-3306-1D3A37D26EBB}"/>
          </ac:spMkLst>
        </pc:spChg>
        <pc:picChg chg="add del mod">
          <ac:chgData name="Dominik Hansen" userId="7a3cbb8e5b528dbf" providerId="LiveId" clId="{329BA19F-10AD-4920-B622-49AC42111473}" dt="2022-06-09T08:48:26.890" v="23" actId="478"/>
          <ac:picMkLst>
            <pc:docMk/>
            <pc:sldMk cId="4197804413" sldId="263"/>
            <ac:picMk id="2" creationId="{4649AFCF-38BA-4A4C-BF8D-1407032EB1BE}"/>
          </ac:picMkLst>
        </pc:picChg>
      </pc:sldChg>
      <pc:sldChg chg="addSp delSp modSp mod addAnim delAnim setClrOvrMap">
        <pc:chgData name="Dominik Hansen" userId="7a3cbb8e5b528dbf" providerId="LiveId" clId="{329BA19F-10AD-4920-B622-49AC42111473}" dt="2022-06-09T08:59:34.820" v="54" actId="29295"/>
        <pc:sldMkLst>
          <pc:docMk/>
          <pc:sldMk cId="2948358350" sldId="264"/>
        </pc:sldMkLst>
        <pc:spChg chg="mod ord">
          <ac:chgData name="Dominik Hansen" userId="7a3cbb8e5b528dbf" providerId="LiveId" clId="{329BA19F-10AD-4920-B622-49AC42111473}" dt="2022-06-09T08:58:31.002" v="43" actId="14100"/>
          <ac:spMkLst>
            <pc:docMk/>
            <pc:sldMk cId="2948358350" sldId="264"/>
            <ac:spMk id="2" creationId="{9A5BE561-C00E-4CF0-BB65-D52703608640}"/>
          </ac:spMkLst>
        </pc:spChg>
        <pc:spChg chg="add del">
          <ac:chgData name="Dominik Hansen" userId="7a3cbb8e5b528dbf" providerId="LiveId" clId="{329BA19F-10AD-4920-B622-49AC42111473}" dt="2022-06-09T08:57:42.739" v="38" actId="26606"/>
          <ac:spMkLst>
            <pc:docMk/>
            <pc:sldMk cId="2948358350" sldId="264"/>
            <ac:spMk id="8218" creationId="{A8CCCB6D-5162-4AAE-A5E3-3AC55410DBCE}"/>
          </ac:spMkLst>
        </pc:spChg>
        <pc:spChg chg="add del">
          <ac:chgData name="Dominik Hansen" userId="7a3cbb8e5b528dbf" providerId="LiveId" clId="{329BA19F-10AD-4920-B622-49AC42111473}" dt="2022-06-09T08:57:42.739" v="38" actId="26606"/>
          <ac:spMkLst>
            <pc:docMk/>
            <pc:sldMk cId="2948358350" sldId="264"/>
            <ac:spMk id="8219" creationId="{0BCD8C04-CC7B-40EF-82EB-E9821F79BB86}"/>
          </ac:spMkLst>
        </pc:spChg>
        <pc:spChg chg="add del">
          <ac:chgData name="Dominik Hansen" userId="7a3cbb8e5b528dbf" providerId="LiveId" clId="{329BA19F-10AD-4920-B622-49AC42111473}" dt="2022-06-09T08:57:42.631" v="37" actId="26606"/>
          <ac:spMkLst>
            <pc:docMk/>
            <pc:sldMk cId="2948358350" sldId="264"/>
            <ac:spMk id="8224" creationId="{2A0E4E09-FC02-4ADC-951A-3FFA90B6FE39}"/>
          </ac:spMkLst>
        </pc:spChg>
        <pc:spChg chg="add del">
          <ac:chgData name="Dominik Hansen" userId="7a3cbb8e5b528dbf" providerId="LiveId" clId="{329BA19F-10AD-4920-B622-49AC42111473}" dt="2022-06-09T08:57:42.631" v="37" actId="26606"/>
          <ac:spMkLst>
            <pc:docMk/>
            <pc:sldMk cId="2948358350" sldId="264"/>
            <ac:spMk id="8226" creationId="{9453FF84-60C1-4EA8-B49B-1B8C2D0C589F}"/>
          </ac:spMkLst>
        </pc:spChg>
        <pc:spChg chg="add">
          <ac:chgData name="Dominik Hansen" userId="7a3cbb8e5b528dbf" providerId="LiveId" clId="{329BA19F-10AD-4920-B622-49AC42111473}" dt="2022-06-09T08:57:42.739" v="38" actId="26606"/>
          <ac:spMkLst>
            <pc:docMk/>
            <pc:sldMk cId="2948358350" sldId="264"/>
            <ac:spMk id="8228" creationId="{A8CCCB6D-5162-4AAE-A5E3-3AC55410DBCE}"/>
          </ac:spMkLst>
        </pc:spChg>
        <pc:spChg chg="add">
          <ac:chgData name="Dominik Hansen" userId="7a3cbb8e5b528dbf" providerId="LiveId" clId="{329BA19F-10AD-4920-B622-49AC42111473}" dt="2022-06-09T08:57:42.739" v="38" actId="26606"/>
          <ac:spMkLst>
            <pc:docMk/>
            <pc:sldMk cId="2948358350" sldId="264"/>
            <ac:spMk id="8229" creationId="{0BCD8C04-CC7B-40EF-82EB-E9821F79BB86}"/>
          </ac:spMkLst>
        </pc:spChg>
        <pc:picChg chg="add del mod ord">
          <ac:chgData name="Dominik Hansen" userId="7a3cbb8e5b528dbf" providerId="LiveId" clId="{329BA19F-10AD-4920-B622-49AC42111473}" dt="2022-06-09T08:59:34.820" v="54" actId="29295"/>
          <ac:picMkLst>
            <pc:docMk/>
            <pc:sldMk cId="2948358350" sldId="264"/>
            <ac:picMk id="9" creationId="{12A57800-8E12-C146-AB5A-980AA8E88062}"/>
          </ac:picMkLst>
        </pc:picChg>
        <pc:picChg chg="add mod">
          <ac:chgData name="Dominik Hansen" userId="7a3cbb8e5b528dbf" providerId="LiveId" clId="{329BA19F-10AD-4920-B622-49AC42111473}" dt="2022-06-09T08:59:16.716" v="50"/>
          <ac:picMkLst>
            <pc:docMk/>
            <pc:sldMk cId="2948358350" sldId="264"/>
            <ac:picMk id="1026" creationId="{6F129565-4C64-E7BA-C5FA-92404137E78A}"/>
          </ac:picMkLst>
        </pc:picChg>
        <pc:picChg chg="add del">
          <ac:chgData name="Dominik Hansen" userId="7a3cbb8e5b528dbf" providerId="LiveId" clId="{329BA19F-10AD-4920-B622-49AC42111473}" dt="2022-06-09T08:56:26.744" v="28" actId="478"/>
          <ac:picMkLst>
            <pc:docMk/>
            <pc:sldMk cId="2948358350" sldId="264"/>
            <ac:picMk id="8194" creationId="{04937DC7-F17C-4410-A9DF-A6A31499ACD6}"/>
          </ac:picMkLst>
        </pc:picChg>
      </pc:sldChg>
      <pc:sldChg chg="modSp mod">
        <pc:chgData name="Dominik Hansen" userId="7a3cbb8e5b528dbf" providerId="LiveId" clId="{329BA19F-10AD-4920-B622-49AC42111473}" dt="2022-04-04T07:10:03.364" v="17" actId="20577"/>
        <pc:sldMkLst>
          <pc:docMk/>
          <pc:sldMk cId="2722886356" sldId="331"/>
        </pc:sldMkLst>
        <pc:spChg chg="mod">
          <ac:chgData name="Dominik Hansen" userId="7a3cbb8e5b528dbf" providerId="LiveId" clId="{329BA19F-10AD-4920-B622-49AC42111473}" dt="2022-04-04T07:10:03.364" v="17" actId="20577"/>
          <ac:spMkLst>
            <pc:docMk/>
            <pc:sldMk cId="2722886356" sldId="331"/>
            <ac:spMk id="8" creationId="{1B24C3CB-61B9-447F-B812-2CDBB6F8B280}"/>
          </ac:spMkLst>
        </pc:spChg>
      </pc:sldChg>
      <pc:sldChg chg="modSp mod">
        <pc:chgData name="Dominik Hansen" userId="7a3cbb8e5b528dbf" providerId="LiveId" clId="{329BA19F-10AD-4920-B622-49AC42111473}" dt="2023-02-14T13:35:10.807" v="110" actId="20577"/>
        <pc:sldMkLst>
          <pc:docMk/>
          <pc:sldMk cId="2579377247" sldId="340"/>
        </pc:sldMkLst>
        <pc:spChg chg="mod">
          <ac:chgData name="Dominik Hansen" userId="7a3cbb8e5b528dbf" providerId="LiveId" clId="{329BA19F-10AD-4920-B622-49AC42111473}" dt="2023-02-14T13:35:10.807" v="110" actId="20577"/>
          <ac:spMkLst>
            <pc:docMk/>
            <pc:sldMk cId="2579377247" sldId="340"/>
            <ac:spMk id="15" creationId="{9129C1F2-F4EE-4351-B23F-F3AB91FC23AB}"/>
          </ac:spMkLst>
        </pc:spChg>
        <pc:spChg chg="mod">
          <ac:chgData name="Dominik Hansen" userId="7a3cbb8e5b528dbf" providerId="LiveId" clId="{329BA19F-10AD-4920-B622-49AC42111473}" dt="2023-02-14T13:35:01.367" v="94" actId="14100"/>
          <ac:spMkLst>
            <pc:docMk/>
            <pc:sldMk cId="2579377247" sldId="340"/>
            <ac:spMk id="57" creationId="{EF10B3F6-5805-4B71-BFA1-AB1DF2A46BC1}"/>
          </ac:spMkLst>
        </pc:spChg>
      </pc:sldChg>
      <pc:sldChg chg="modSp mod">
        <pc:chgData name="Dominik Hansen" userId="7a3cbb8e5b528dbf" providerId="LiveId" clId="{329BA19F-10AD-4920-B622-49AC42111473}" dt="2023-03-31T13:04:27.344" v="126" actId="20577"/>
        <pc:sldMkLst>
          <pc:docMk/>
          <pc:sldMk cId="4271758479" sldId="342"/>
        </pc:sldMkLst>
        <pc:spChg chg="mod">
          <ac:chgData name="Dominik Hansen" userId="7a3cbb8e5b528dbf" providerId="LiveId" clId="{329BA19F-10AD-4920-B622-49AC42111473}" dt="2023-03-31T13:04:27.344" v="126" actId="20577"/>
          <ac:spMkLst>
            <pc:docMk/>
            <pc:sldMk cId="4271758479" sldId="342"/>
            <ac:spMk id="4" creationId="{8E06601C-53E2-80B7-57E5-9A3D29D9D9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EF77-7C68-4D92-B1B8-B7940DEA2024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AAF4-A628-4902-A797-8CC3FD7F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E9EC2-68F6-B94D-8154-B9F7AD6771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4CB56-C6C1-0345-B87A-9D585808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73194-B918-9444-A144-6C80CF3C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2BE51-3B6F-844A-B203-38F8ED88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EBB2D-7F33-BD4F-8FC8-2A127BC8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93F7C-E17F-474B-AEB6-993BEDE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7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2F8DD-CB9C-CB4C-8D04-24C695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ACAFE8-23CB-A546-AEAD-68FD1DE3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08C37-4FC4-EB4B-B0DF-A63504A8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0320A-DCFD-B244-BBE4-19E34EED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9265-0B59-6844-8401-1D968410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87A572-0BBC-C346-AFEB-D8A03A8C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543A24-E953-A44F-AC7B-3CA049AD5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8D612-7DFA-1040-87BC-F77FD5B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232B3-9768-8843-A778-D40F4344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EE45B-F7F3-E941-9522-0D35928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4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A1D23-6278-FF47-8598-770FF0F1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91E03-C827-D444-87A4-E20583D0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26DAF-D01E-984C-AF83-9867CF10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248A3-7129-3548-BCB1-C98447A1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20FC2-E50C-6842-AF76-223B947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5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421F-3E2B-554C-8CF8-651DEEB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CA2DC-BED7-6D47-B88D-5A53FE68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AF16-6534-894E-8D22-2D6CC432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BC723-E3B8-9F40-98C0-4900758A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9421A-2751-7347-A982-1D1A3A38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77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4E7B4-7434-8F46-855F-A81685CE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AD836-0B4A-1944-95B5-8C090A06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2BD87E-8DAB-AF43-969F-8A23C67F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E752A-A35D-5746-A36A-F839E91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6A1BA-881E-7F47-9B23-B8112ED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D20B66-3823-3B4E-8609-53CFE078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6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F71E9-48A4-C047-BB2A-63E2AA8E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EAFD0-9B3B-6F48-A44A-FD3540D6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27E48-3193-3E49-AA66-1E2AE909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820DD-35B9-9548-BA0B-6C29CCAB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710F07-BC3F-884C-AE8F-83473B661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FE2B96-FF74-0A45-AB67-317CE8A8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13634F-1E14-C74B-9CA0-043B81E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E16D8-7369-6A44-96AC-228A985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3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05A3F-CE8A-8044-85EF-78C0E972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1CF3C-482B-EC42-BDE4-99E63E41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7F4AB6-44A6-7E40-86C4-965E7A80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3EE6F-296F-6249-90B3-CFFD93E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4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06B00-1F90-174B-A175-4D2E6CB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2F443-6241-A741-9E65-744536B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C2094-1EF5-CA45-BA49-0DB50750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54BA8-603F-1048-A7F1-0BF611F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9B82E-DBBB-F549-B917-E58D77A0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F92FA-EB12-F244-B25B-27E6620B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14B436-AC21-4547-BE65-36DF3940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AD9E2-FDB3-664D-9F0E-73D407F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14FCF3-2632-AB40-8CED-51BD814A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2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4D74F-51FA-514D-AA52-702C993E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E93BCE-9114-3C41-9901-30AC1ED5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10125-F6D5-EA46-BCBE-A25A8CFF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DC3C5-90D0-1345-88F6-CC25B0F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306C3-4C8A-FD44-9395-AA86FF6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3242A-D666-274C-AC5F-34A02AB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8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D08E0B-5EA8-F849-87D1-568EFD10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5C201-D956-5541-979C-6CAF8616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EC703-DA27-4B4B-BD23-32235EB50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November 13, 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2BBA4-625E-3A4F-82CC-32827557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6006-9FE7-024B-A077-BB4F789D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nsen-hypnose.com/formulaire-de-reclamatio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ormation-praticien-en-hypnose">
            <a:extLst>
              <a:ext uri="{FF2B5EF4-FFF2-40B4-BE49-F238E27FC236}">
                <a16:creationId xmlns:a16="http://schemas.microsoft.com/office/drawing/2014/main" id="{62C7592A-E072-344B-9EAF-181C6A110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 bwMode="auto">
          <a:xfrm>
            <a:off x="5245100" y="469900"/>
            <a:ext cx="6375400" cy="355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33FD91-A291-49A2-A84C-4C211934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5100" y="4127829"/>
            <a:ext cx="6375400" cy="22352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D41ACC6-5C03-9146-8EDB-4E58498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82" y="1543102"/>
            <a:ext cx="3597431" cy="258472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Livret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d’accueil</a:t>
            </a:r>
            <a:r>
              <a:rPr lang="en-US" b="1" dirty="0">
                <a:solidFill>
                  <a:srgbClr val="FFFFFF"/>
                </a:solidFill>
              </a:rPr>
              <a:t> des Participants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24C3CB-61B9-447F-B812-2CDBB6F8B280}"/>
              </a:ext>
            </a:extLst>
          </p:cNvPr>
          <p:cNvSpPr txBox="1"/>
          <p:nvPr/>
        </p:nvSpPr>
        <p:spPr>
          <a:xfrm>
            <a:off x="484096" y="5578398"/>
            <a:ext cx="463931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inherit"/>
              </a:rPr>
              <a:t>Formation R.I.T.M.O</a:t>
            </a:r>
            <a:endParaRPr lang="fr-FR" sz="1600" b="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7228863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Rectangle 5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5" name="Group 512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146" name="Freeform: Shape 51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47" name="Freeform: Shape 51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48" name="Freeform: Shape 5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: Shape 516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: Shape 5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5BC93A-F5AB-594F-901C-7E1557B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7" y="2266945"/>
            <a:ext cx="4403701" cy="168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interlocuteurs</a:t>
            </a:r>
            <a:endParaRPr lang="en-US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52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4" name="Image 33" descr="Une image contenant extérieur, personne, habits, femme&#10;&#10;Description générée automatiquement">
            <a:extLst>
              <a:ext uri="{FF2B5EF4-FFF2-40B4-BE49-F238E27FC236}">
                <a16:creationId xmlns:a16="http://schemas.microsoft.com/office/drawing/2014/main" id="{DE9C1903-2768-4601-A8DB-0F7EB03B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2" r="-2" b="20059"/>
          <a:stretch/>
        </p:blipFill>
        <p:spPr>
          <a:xfrm>
            <a:off x="8159197" y="10"/>
            <a:ext cx="3628939" cy="3023108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2050" name="Picture 2" descr="Sandrine Hansen et Dominik Hansen hypnothérapeutes à Pau et Anglet / Bayonne">
            <a:extLst>
              <a:ext uri="{FF2B5EF4-FFF2-40B4-BE49-F238E27FC236}">
                <a16:creationId xmlns:a16="http://schemas.microsoft.com/office/drawing/2014/main" id="{17D14136-E0EE-4A21-87C7-9C95F0B1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r="-3" b="11131"/>
          <a:stretch/>
        </p:blipFill>
        <p:spPr bwMode="auto">
          <a:xfrm>
            <a:off x="7158629" y="4049288"/>
            <a:ext cx="2903941" cy="2764706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54" name="Freeform: Shape 5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5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5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5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5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59" name="Oval 52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527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ADEA0E6-04FD-4384-8647-B421ADCA9F90}"/>
              </a:ext>
            </a:extLst>
          </p:cNvPr>
          <p:cNvSpPr txBox="1"/>
          <p:nvPr/>
        </p:nvSpPr>
        <p:spPr>
          <a:xfrm>
            <a:off x="4167955" y="5575571"/>
            <a:ext cx="290394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Dominik Hansen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Directeur </a:t>
            </a:r>
            <a:r>
              <a:rPr lang="en-US" sz="1400" dirty="0" err="1">
                <a:solidFill>
                  <a:schemeClr val="bg1"/>
                </a:solidFill>
              </a:rPr>
              <a:t>Pédagogique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Handicap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07 82 11 22 85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5A103C6-6502-401A-B84E-5A3C4EE94759}"/>
              </a:ext>
            </a:extLst>
          </p:cNvPr>
          <p:cNvSpPr txBox="1"/>
          <p:nvPr/>
        </p:nvSpPr>
        <p:spPr>
          <a:xfrm>
            <a:off x="6207866" y="2238107"/>
            <a:ext cx="306910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Sandrine HANSEN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Présidente</a:t>
            </a:r>
            <a:r>
              <a:rPr lang="en-US" sz="1400" dirty="0">
                <a:solidFill>
                  <a:schemeClr val="bg1"/>
                </a:solidFill>
              </a:rPr>
              <a:t> &amp;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administrative</a:t>
            </a:r>
          </a:p>
          <a:p>
            <a:pPr algn="ctr">
              <a:spcAft>
                <a:spcPts val="600"/>
              </a:spcAft>
            </a:pPr>
            <a:r>
              <a:rPr lang="en-US" sz="1400" b="0" dirty="0">
                <a:solidFill>
                  <a:schemeClr val="bg1"/>
                </a:solidFill>
              </a:rPr>
              <a:t>07 82 11 22 85</a:t>
            </a:r>
          </a:p>
        </p:txBody>
      </p:sp>
      <p:pic>
        <p:nvPicPr>
          <p:cNvPr id="442" name="Image 441">
            <a:extLst>
              <a:ext uri="{FF2B5EF4-FFF2-40B4-BE49-F238E27FC236}">
                <a16:creationId xmlns:a16="http://schemas.microsoft.com/office/drawing/2014/main" id="{223E9B61-7762-4AFD-93DC-45BED8C54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64" y="131424"/>
            <a:ext cx="2059686" cy="20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9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Freeform: Shape 19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0" name="Freeform: Shape 193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091" name="Group 194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3092" name="Rectangle 19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93" name="Rectangle 196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4" name="Rectangle 197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827F0B-F0E1-400D-810A-6EC158ED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55" y="1689679"/>
            <a:ext cx="4579668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Votre Formatrice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Lili RUGGIERI</a:t>
            </a:r>
          </a:p>
        </p:txBody>
      </p:sp>
      <p:sp>
        <p:nvSpPr>
          <p:cNvPr id="3095" name="Oval 19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6" name="Freeform: Shape 19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97" name="Freeform: Shape 200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09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9" name="Freeform: Shape 20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7EC9E44-F870-44FD-AEF6-7C84B86E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25DF9F-DADB-4DB2-BFAE-018D0C30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83" y="934421"/>
            <a:ext cx="1486947" cy="1459134"/>
          </a:xfrm>
          <a:prstGeom prst="rect">
            <a:avLst/>
          </a:prstGeom>
        </p:spPr>
      </p:pic>
      <p:pic>
        <p:nvPicPr>
          <p:cNvPr id="5" name="Espace réservé du contenu 4" descr="Une image contenant personne, intérieur, mur&#10;&#10;Description générée automatiquement">
            <a:extLst>
              <a:ext uri="{FF2B5EF4-FFF2-40B4-BE49-F238E27FC236}">
                <a16:creationId xmlns:a16="http://schemas.microsoft.com/office/drawing/2014/main" id="{C0B9CAC2-0630-4563-A56D-2DA452D58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23" y="1138735"/>
            <a:ext cx="3369150" cy="458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7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/>
              <a:t>Lieu de formation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F5F291-D0E6-4433-A488-42C699BDC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4" r="7" b="4035"/>
          <a:stretch/>
        </p:blipFill>
        <p:spPr>
          <a:xfrm>
            <a:off x="569952" y="585216"/>
            <a:ext cx="2588577" cy="233891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D7F5F5-560E-9846-A8A8-EA283D15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17016" b="-4"/>
          <a:stretch/>
        </p:blipFill>
        <p:spPr bwMode="auto">
          <a:xfrm>
            <a:off x="3590936" y="585216"/>
            <a:ext cx="2338915" cy="2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E183850-2EE4-2E48-9B82-A3F9193B4FB4}"/>
              </a:ext>
            </a:extLst>
          </p:cNvPr>
          <p:cNvSpPr/>
          <p:nvPr/>
        </p:nvSpPr>
        <p:spPr>
          <a:xfrm>
            <a:off x="7025827" y="2359152"/>
            <a:ext cx="4437509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ADRESSE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b="1" dirty="0"/>
              <a:t>Hôtel Ibis Bordeaux Centre </a:t>
            </a:r>
            <a:r>
              <a:rPr lang="fr-FR" sz="1300" b="1" dirty="0" err="1"/>
              <a:t>Meriadeck</a:t>
            </a:r>
            <a:r>
              <a:rPr lang="fr-FR" sz="1300" b="1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300" b="1" dirty="0"/>
              <a:t>      35 Cours du Marechal Juin 33000 BORDEAUX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u="sng" dirty="0"/>
              <a:t>ACCÈS</a:t>
            </a:r>
            <a:r>
              <a:rPr lang="en-US" sz="1300" b="1" dirty="0"/>
              <a:t> 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Autoroute</a:t>
            </a:r>
            <a:r>
              <a:rPr lang="en-US" sz="1300" b="1" dirty="0"/>
              <a:t>:</a:t>
            </a:r>
            <a:r>
              <a:rPr lang="en-US" sz="1300" dirty="0"/>
              <a:t> A 630 Sortie 21 vers E72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Aéroport</a:t>
            </a:r>
            <a:r>
              <a:rPr lang="en-US" sz="1300" b="1" dirty="0"/>
              <a:t>: </a:t>
            </a:r>
            <a:r>
              <a:rPr lang="en-US" sz="1300" b="0" i="0" dirty="0">
                <a:effectLst/>
              </a:rPr>
              <a:t>Aéroport de Bordeaux Mérignac </a:t>
            </a:r>
            <a:endParaRPr lang="en-US" sz="1300" b="1" dirty="0"/>
          </a:p>
          <a:p>
            <a:pPr>
              <a:lnSpc>
                <a:spcPct val="90000"/>
              </a:lnSpc>
            </a:pPr>
            <a:r>
              <a:rPr lang="en-US" sz="1300" dirty="0"/>
              <a:t>A</a:t>
            </a:r>
            <a:r>
              <a:rPr lang="en-US" sz="1300" b="0" i="0" dirty="0">
                <a:effectLst/>
              </a:rPr>
              <a:t>venue du Président </a:t>
            </a:r>
            <a:r>
              <a:rPr lang="en-US" sz="1300" dirty="0"/>
              <a:t> </a:t>
            </a:r>
            <a:r>
              <a:rPr lang="en-US" sz="1300" b="0" i="0" dirty="0">
                <a:effectLst/>
              </a:rPr>
              <a:t>Kennedy - </a:t>
            </a:r>
            <a:r>
              <a:rPr lang="en-US" sz="1300" b="0" i="1" dirty="0">
                <a:effectLst/>
              </a:rPr>
              <a:t>33700 Mérignac</a:t>
            </a:r>
          </a:p>
          <a:p>
            <a:pPr>
              <a:lnSpc>
                <a:spcPct val="90000"/>
              </a:lnSpc>
            </a:pPr>
            <a:endParaRPr lang="en-US" sz="13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Gare </a:t>
            </a:r>
            <a:r>
              <a:rPr lang="en-US" sz="1300" b="1" dirty="0"/>
              <a:t>: Bordeaux Saint-Jean </a:t>
            </a:r>
            <a:r>
              <a:rPr lang="en-US" sz="1300" dirty="0"/>
              <a:t>R41 2U</a:t>
            </a:r>
            <a:r>
              <a:rPr lang="en-US" sz="1300" b="1" dirty="0"/>
              <a:t>, </a:t>
            </a:r>
            <a:r>
              <a:rPr lang="en-US" sz="1300" dirty="0"/>
              <a:t>R43 2U</a:t>
            </a:r>
            <a:endParaRPr lang="en-US" sz="13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0" i="0" dirty="0">
                <a:effectLst/>
              </a:rPr>
              <a:t>Rue Charles Domercq PARV Louis Armand, </a:t>
            </a:r>
            <a:r>
              <a:rPr lang="en-US" sz="1300" b="0" i="1" dirty="0">
                <a:effectLst/>
              </a:rPr>
              <a:t>33800 Bordeaux</a:t>
            </a:r>
            <a:endParaRPr lang="en-US" sz="13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Bus</a:t>
            </a:r>
            <a:r>
              <a:rPr lang="en-US" sz="1300" b="1" dirty="0"/>
              <a:t> : </a:t>
            </a:r>
            <a:r>
              <a:rPr lang="en-US" sz="1300" dirty="0"/>
              <a:t>1</a:t>
            </a:r>
            <a:r>
              <a:rPr lang="en-US" sz="1300" i="0" dirty="0">
                <a:effectLst/>
              </a:rPr>
              <a:t>,15,16,4,5,601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Tram</a:t>
            </a:r>
            <a:r>
              <a:rPr lang="en-US" sz="1300" b="1" dirty="0"/>
              <a:t> : </a:t>
            </a:r>
            <a:r>
              <a:rPr lang="en-US" sz="1300" dirty="0"/>
              <a:t>A,B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C74F2D5A-3E7B-D28B-CFCE-7D597322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04" y="3246120"/>
            <a:ext cx="5760720" cy="3328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946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7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8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staurant - Hôtel Continental Pau ***">
            <a:extLst>
              <a:ext uri="{FF2B5EF4-FFF2-40B4-BE49-F238E27FC236}">
                <a16:creationId xmlns:a16="http://schemas.microsoft.com/office/drawing/2014/main" id="{12623BCE-34C7-4818-A49E-A1220C842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15747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4C475-03F3-C243-8BCA-C06E50A4185C}"/>
              </a:ext>
            </a:extLst>
          </p:cNvPr>
          <p:cNvSpPr/>
          <p:nvPr/>
        </p:nvSpPr>
        <p:spPr>
          <a:xfrm>
            <a:off x="1346383" y="16931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102" name="Picture 6" descr="Hôtel H4 Hotel Berlin Alexanderplatz, Berlin - trivago.fr">
            <a:extLst>
              <a:ext uri="{FF2B5EF4-FFF2-40B4-BE49-F238E27FC236}">
                <a16:creationId xmlns:a16="http://schemas.microsoft.com/office/drawing/2014/main" id="{346128DF-B4C6-46C5-9B88-562D273F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4135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F7E5BE-B8E9-274D-B60D-F3DC294193C9}"/>
              </a:ext>
            </a:extLst>
          </p:cNvPr>
          <p:cNvSpPr/>
          <p:nvPr/>
        </p:nvSpPr>
        <p:spPr>
          <a:xfrm>
            <a:off x="5703452" y="39064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fr-FR" dirty="0"/>
            </a:br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902" y="282908"/>
            <a:ext cx="10379549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Restauration           &amp;         </a:t>
            </a: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Hébergement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F10B3F6-5805-4B71-BFA1-AB1DF2A46BC1}"/>
              </a:ext>
            </a:extLst>
          </p:cNvPr>
          <p:cNvSpPr txBox="1"/>
          <p:nvPr/>
        </p:nvSpPr>
        <p:spPr>
          <a:xfrm>
            <a:off x="7491620" y="1846123"/>
            <a:ext cx="44704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0" i="0">
                <a:effectLst/>
                <a:latin typeface="Arial" panose="020B0604020202020204" pitchFamily="34" charset="0"/>
              </a:defRPr>
            </a:lvl1pPr>
          </a:lstStyle>
          <a:p>
            <a:pPr algn="ctr"/>
            <a:r>
              <a:rPr lang="fr-FR" dirty="0"/>
              <a:t>35 Cours du Marechal Juin 33000 BORDEAUX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2F67AA-733D-4CB5-B2A2-A65F3578C088}"/>
              </a:ext>
            </a:extLst>
          </p:cNvPr>
          <p:cNvSpPr txBox="1"/>
          <p:nvPr/>
        </p:nvSpPr>
        <p:spPr>
          <a:xfrm>
            <a:off x="7605222" y="2859003"/>
            <a:ext cx="4615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dirty="0">
                <a:effectLst/>
                <a:latin typeface="Arial" panose="020B0604020202020204" pitchFamily="34" charset="0"/>
              </a:rPr>
              <a:t>40 Rue Edmond Michelet, 33000 Bordeaux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0D62D4-9F22-40C6-A3B5-12132AE2A053}"/>
              </a:ext>
            </a:extLst>
          </p:cNvPr>
          <p:cNvSpPr txBox="1"/>
          <p:nvPr/>
        </p:nvSpPr>
        <p:spPr>
          <a:xfrm>
            <a:off x="7737937" y="2395632"/>
            <a:ext cx="612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Adagio City Apart hôtel Bordeaux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129C1F2-F4EE-4351-B23F-F3AB91FC23AB}"/>
              </a:ext>
            </a:extLst>
          </p:cNvPr>
          <p:cNvSpPr txBox="1"/>
          <p:nvPr/>
        </p:nvSpPr>
        <p:spPr>
          <a:xfrm>
            <a:off x="7483876" y="1517495"/>
            <a:ext cx="400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111111"/>
                </a:solidFill>
                <a:latin typeface="Segoe UI" panose="020B0502040204020203" pitchFamily="34" charset="0"/>
              </a:rPr>
              <a:t>Hôtel Ibis Centre </a:t>
            </a:r>
            <a:r>
              <a:rPr lang="fr-FR" b="1" dirty="0" err="1">
                <a:solidFill>
                  <a:srgbClr val="111111"/>
                </a:solidFill>
                <a:latin typeface="Segoe UI" panose="020B0502040204020203" pitchFamily="34" charset="0"/>
              </a:rPr>
              <a:t>Mériadeck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42F345D-E427-48A3-87AE-6264D0E7BF15}"/>
              </a:ext>
            </a:extLst>
          </p:cNvPr>
          <p:cNvSpPr txBox="1"/>
          <p:nvPr/>
        </p:nvSpPr>
        <p:spPr>
          <a:xfrm>
            <a:off x="7672838" y="3967612"/>
            <a:ext cx="43212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fr-FR" dirty="0"/>
              <a:t>5 Rue Robert </a:t>
            </a:r>
            <a:r>
              <a:rPr lang="fr-FR" dirty="0" err="1"/>
              <a:t>Lateulade</a:t>
            </a:r>
            <a:r>
              <a:rPr lang="fr-FR" dirty="0"/>
              <a:t>, 33000 Bordeaux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0233D46-F1B2-4349-996A-D9421DBA3EF4}"/>
              </a:ext>
            </a:extLst>
          </p:cNvPr>
          <p:cNvSpPr txBox="1"/>
          <p:nvPr/>
        </p:nvSpPr>
        <p:spPr>
          <a:xfrm>
            <a:off x="8191314" y="3502551"/>
            <a:ext cx="3608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Mercure Bordeaux Centre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0472A31-B4BE-454E-B72C-88722465A0ED}"/>
              </a:ext>
            </a:extLst>
          </p:cNvPr>
          <p:cNvSpPr txBox="1"/>
          <p:nvPr/>
        </p:nvSpPr>
        <p:spPr>
          <a:xfrm>
            <a:off x="2647270" y="1588260"/>
            <a:ext cx="2490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 P'tite Brasserie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1E945F-767F-453B-B5D3-28E82FDCC5AC}"/>
              </a:ext>
            </a:extLst>
          </p:cNvPr>
          <p:cNvSpPr txBox="1"/>
          <p:nvPr/>
        </p:nvSpPr>
        <p:spPr>
          <a:xfrm>
            <a:off x="1272544" y="1910544"/>
            <a:ext cx="4991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127 Rue Georges Bonnac,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868282-3389-4D45-AAF2-3FD6FF6A7389}"/>
              </a:ext>
            </a:extLst>
          </p:cNvPr>
          <p:cNvSpPr txBox="1"/>
          <p:nvPr/>
        </p:nvSpPr>
        <p:spPr>
          <a:xfrm>
            <a:off x="1137204" y="2875160"/>
            <a:ext cx="5056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107 Rue de la Porte </a:t>
            </a:r>
            <a:r>
              <a:rPr lang="fr-FR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Dijeaux</a:t>
            </a:r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DE82FA-CE2B-4821-8012-1454B781F5FD}"/>
              </a:ext>
            </a:extLst>
          </p:cNvPr>
          <p:cNvSpPr txBox="1"/>
          <p:nvPr/>
        </p:nvSpPr>
        <p:spPr>
          <a:xfrm>
            <a:off x="2876842" y="2476899"/>
            <a:ext cx="1644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La Mie Câline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1637187-42CD-4F51-80E3-F5B60F337291}"/>
              </a:ext>
            </a:extLst>
          </p:cNvPr>
          <p:cNvSpPr txBox="1"/>
          <p:nvPr/>
        </p:nvSpPr>
        <p:spPr>
          <a:xfrm>
            <a:off x="2992057" y="3395002"/>
            <a:ext cx="1148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 dirty="0" err="1">
                <a:solidFill>
                  <a:schemeClr val="bg1"/>
                </a:solidFill>
                <a:effectLst/>
                <a:latin typeface="Google Sans"/>
              </a:rPr>
              <a:t>Eat</a:t>
            </a:r>
            <a:r>
              <a:rPr lang="fr-FR" sz="2000" b="1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Google Sans"/>
              </a:rPr>
              <a:t>Salad</a:t>
            </a:r>
            <a:endParaRPr lang="fr-FR" sz="2000" b="1" dirty="0">
              <a:solidFill>
                <a:schemeClr val="bg1"/>
              </a:solidFill>
              <a:latin typeface="Google San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5396CA3-11C4-481F-86F3-6D597ADA7F80}"/>
              </a:ext>
            </a:extLst>
          </p:cNvPr>
          <p:cNvSpPr txBox="1"/>
          <p:nvPr/>
        </p:nvSpPr>
        <p:spPr>
          <a:xfrm>
            <a:off x="1730131" y="3848434"/>
            <a:ext cx="377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 Cours d'Albret,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C91267-85AD-4CCC-B476-3C47D8C8CEC4}"/>
              </a:ext>
            </a:extLst>
          </p:cNvPr>
          <p:cNvSpPr txBox="1"/>
          <p:nvPr/>
        </p:nvSpPr>
        <p:spPr>
          <a:xfrm>
            <a:off x="1382564" y="5011555"/>
            <a:ext cx="4711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57 Rue du Château d'Eau,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0A1DDB2-F156-4AF8-BB95-B19812152F1B}"/>
              </a:ext>
            </a:extLst>
          </p:cNvPr>
          <p:cNvSpPr txBox="1"/>
          <p:nvPr/>
        </p:nvSpPr>
        <p:spPr>
          <a:xfrm>
            <a:off x="1855876" y="4402324"/>
            <a:ext cx="3520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Centre commercial </a:t>
            </a:r>
            <a:r>
              <a:rPr lang="fr-FR" b="1" i="0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Mériadeck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058D8F0-830B-4B33-ABF1-0FBBFAFCD93B}"/>
              </a:ext>
            </a:extLst>
          </p:cNvPr>
          <p:cNvSpPr txBox="1"/>
          <p:nvPr/>
        </p:nvSpPr>
        <p:spPr>
          <a:xfrm>
            <a:off x="2062861" y="4635176"/>
            <a:ext cx="3520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(</a:t>
            </a:r>
            <a:r>
              <a:rPr lang="fr-FR" i="1" dirty="0">
                <a:solidFill>
                  <a:schemeClr val="bg1"/>
                </a:solidFill>
                <a:effectLst/>
                <a:latin typeface="Google Sans"/>
              </a:rPr>
              <a:t>Snacking Auchan </a:t>
            </a:r>
            <a:r>
              <a:rPr lang="fr-FR" i="1" dirty="0" err="1">
                <a:solidFill>
                  <a:schemeClr val="bg1"/>
                </a:solidFill>
                <a:effectLst/>
                <a:latin typeface="Google Sans"/>
              </a:rPr>
              <a:t>Mériadeck</a:t>
            </a:r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A1E5291-E798-405C-94D8-1CCF4DB05A65}"/>
              </a:ext>
            </a:extLst>
          </p:cNvPr>
          <p:cNvSpPr txBox="1"/>
          <p:nvPr/>
        </p:nvSpPr>
        <p:spPr>
          <a:xfrm>
            <a:off x="2835005" y="5482089"/>
            <a:ext cx="1462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Bagelstein</a:t>
            </a:r>
            <a:endParaRPr lang="fr-FR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8709605-AC12-4A9F-B3EA-262616D1D384}"/>
              </a:ext>
            </a:extLst>
          </p:cNvPr>
          <p:cNvSpPr txBox="1"/>
          <p:nvPr/>
        </p:nvSpPr>
        <p:spPr>
          <a:xfrm>
            <a:off x="1454144" y="5871585"/>
            <a:ext cx="4543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 Rue Georges Bonnac,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2DB5A6B-2BB5-4981-B1D1-5EBD9F25F938}"/>
              </a:ext>
            </a:extLst>
          </p:cNvPr>
          <p:cNvSpPr txBox="1"/>
          <p:nvPr/>
        </p:nvSpPr>
        <p:spPr>
          <a:xfrm>
            <a:off x="7864059" y="4580299"/>
            <a:ext cx="3738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effectLst/>
                <a:latin typeface="Google Sans"/>
              </a:rPr>
              <a:t>La Maison Manège Bordeaux Centre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9F8C4D6-97F7-4150-B12E-38D253F4F4E3}"/>
              </a:ext>
            </a:extLst>
          </p:cNvPr>
          <p:cNvSpPr txBox="1"/>
          <p:nvPr/>
        </p:nvSpPr>
        <p:spPr>
          <a:xfrm>
            <a:off x="7835506" y="5025235"/>
            <a:ext cx="4126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27 Rue du Manège, 33000 Bordeaux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793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185359-96CC-994B-8761-7334AE4B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Dates de formation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22 et 23 </a:t>
            </a:r>
            <a:r>
              <a:rPr lang="en-US" sz="3600" b="1" dirty="0"/>
              <a:t>Avril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2024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Calendrier de bureau 2021 Calendrier de bureau à double horaire quotidien  Agenda annuel Agenda de bureau-Noir - Achat / Vente calendrier - ephemeride  Calendrier de bureau 2021 C - Cdiscount">
            <a:extLst>
              <a:ext uri="{FF2B5EF4-FFF2-40B4-BE49-F238E27FC236}">
                <a16:creationId xmlns:a16="http://schemas.microsoft.com/office/drawing/2014/main" id="{E5DA69A0-9CA1-4262-95F5-506E78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7576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B01870-FD07-4023-B35D-7C5641E34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DB46E-C67C-AC45-85CC-50CDB5FB43AC}"/>
              </a:ext>
            </a:extLst>
          </p:cNvPr>
          <p:cNvSpPr/>
          <p:nvPr/>
        </p:nvSpPr>
        <p:spPr>
          <a:xfrm>
            <a:off x="1487829" y="1048222"/>
            <a:ext cx="91270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451E7-94D2-E2B5-3306-1D3A37D26EBB}"/>
              </a:ext>
            </a:extLst>
          </p:cNvPr>
          <p:cNvSpPr/>
          <p:nvPr/>
        </p:nvSpPr>
        <p:spPr>
          <a:xfrm rot="764188">
            <a:off x="1442109" y="3112623"/>
            <a:ext cx="158889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19780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6E77EB-A986-0F49-81B4-7869522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289" y="2870605"/>
            <a:ext cx="6112895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Horaires de formation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6" name="Freeform: Shape 8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Montre Sautoir - Vitrail Hypnotique – Goussets Béguin">
            <a:extLst>
              <a:ext uri="{FF2B5EF4-FFF2-40B4-BE49-F238E27FC236}">
                <a16:creationId xmlns:a16="http://schemas.microsoft.com/office/drawing/2014/main" id="{B6CC3064-EB5F-4597-A93C-7407FFFD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7052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Freeform: Shape 8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BB2FE71-D8A7-4D69-BFE8-178EACB3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606018-8385-B44F-BDB7-2671CA66C72A}"/>
              </a:ext>
            </a:extLst>
          </p:cNvPr>
          <p:cNvSpPr txBox="1"/>
          <p:nvPr/>
        </p:nvSpPr>
        <p:spPr>
          <a:xfrm>
            <a:off x="5686336" y="4109407"/>
            <a:ext cx="6400800" cy="169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09h00 – 12h30 / 14h00 - 17h30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Ces horaires de principe sont susceptibles d’être </a:t>
            </a:r>
            <a:r>
              <a:rPr lang="en-US" sz="2000" dirty="0" err="1"/>
              <a:t>modifiées</a:t>
            </a:r>
            <a:r>
              <a:rPr lang="en-US" sz="2000" dirty="0"/>
              <a:t> légèrement par le formateur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20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6AA19-2C1A-D52A-EB40-62F46F36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2052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d’amélioration</a:t>
            </a:r>
            <a:r>
              <a:rPr lang="en-US" dirty="0">
                <a:solidFill>
                  <a:schemeClr val="bg1"/>
                </a:solidFill>
              </a:rPr>
              <a:t> continue de la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Qualité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notre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offre</a:t>
            </a:r>
            <a:r>
              <a:rPr lang="en-US" dirty="0">
                <a:solidFill>
                  <a:schemeClr val="bg1"/>
                </a:solidFill>
              </a:rPr>
              <a:t> de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06601C-53E2-80B7-57E5-9A3D29D9D9C9}"/>
              </a:ext>
            </a:extLst>
          </p:cNvPr>
          <p:cNvSpPr txBox="1"/>
          <p:nvPr/>
        </p:nvSpPr>
        <p:spPr>
          <a:xfrm>
            <a:off x="548639" y="1869437"/>
            <a:ext cx="9137228" cy="415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Dans le cadre de la certification </a:t>
            </a:r>
            <a:r>
              <a:rPr lang="en-US" sz="2000" dirty="0" err="1"/>
              <a:t>Qualiopi</a:t>
            </a:r>
            <a:r>
              <a:rPr lang="en-US" sz="2000" dirty="0"/>
              <a:t>, </a:t>
            </a:r>
            <a:r>
              <a:rPr lang="en-US" sz="2000" dirty="0" err="1"/>
              <a:t>l’Organisme</a:t>
            </a:r>
            <a:r>
              <a:rPr lang="en-US" sz="2000" dirty="0"/>
              <a:t> de Formation Hansen Institute met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œuvre</a:t>
            </a:r>
            <a:r>
              <a:rPr lang="en-US" sz="2000" dirty="0"/>
              <a:t> des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d’amélioration</a:t>
            </a:r>
            <a:r>
              <a:rPr lang="en-US" sz="2000" dirty="0"/>
              <a:t> continue de la </a:t>
            </a:r>
            <a:r>
              <a:rPr lang="en-US" sz="2000" dirty="0" err="1"/>
              <a:t>qualité</a:t>
            </a:r>
            <a:r>
              <a:rPr lang="en-US" sz="2000" dirty="0"/>
              <a:t> de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prestations</a:t>
            </a:r>
            <a:r>
              <a:rPr lang="en-US" sz="2000" dirty="0"/>
              <a:t> et de son </a:t>
            </a:r>
            <a:r>
              <a:rPr lang="en-US" sz="2000" dirty="0" err="1"/>
              <a:t>offre</a:t>
            </a:r>
            <a:r>
              <a:rPr lang="en-US" sz="2000" dirty="0"/>
              <a:t> de formation.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 </a:t>
            </a:r>
            <a:r>
              <a:rPr lang="en-US" sz="2000" b="1" dirty="0" err="1"/>
              <a:t>formulaire</a:t>
            </a:r>
            <a:r>
              <a:rPr lang="en-US" sz="2000" b="1" dirty="0"/>
              <a:t> de </a:t>
            </a:r>
            <a:r>
              <a:rPr lang="en-US" sz="2000" b="1" dirty="0" err="1"/>
              <a:t>réclamation</a:t>
            </a:r>
            <a:r>
              <a:rPr lang="en-US" sz="2000" b="1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mis à </a:t>
            </a:r>
            <a:r>
              <a:rPr lang="en-US" sz="2000" dirty="0" err="1"/>
              <a:t>votre</a:t>
            </a:r>
            <a:r>
              <a:rPr lang="en-US" sz="2000" dirty="0"/>
              <a:t> disposition sur </a:t>
            </a:r>
            <a:r>
              <a:rPr lang="en-US" sz="2000" dirty="0" err="1"/>
              <a:t>notre</a:t>
            </a:r>
            <a:r>
              <a:rPr lang="en-US" sz="2000" dirty="0"/>
              <a:t> site internet pour </a:t>
            </a: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b="1" dirty="0" err="1"/>
              <a:t>réclamation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b="1" dirty="0"/>
              <a:t>proposition </a:t>
            </a:r>
            <a:r>
              <a:rPr lang="en-US" sz="2000" b="1" dirty="0" err="1"/>
              <a:t>d’amélioration</a:t>
            </a:r>
            <a:r>
              <a:rPr lang="en-US" sz="2000" b="1" dirty="0"/>
              <a:t> </a:t>
            </a:r>
            <a:r>
              <a:rPr lang="en-US" sz="2000" dirty="0"/>
              <a:t>(Onglet QUALITE) : </a:t>
            </a:r>
            <a:r>
              <a:rPr lang="en-US" sz="2000" dirty="0">
                <a:hlinkClick r:id="rId2"/>
              </a:rPr>
              <a:t>https://hansen-hypnose.com/formulaire-de-reclamation/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Vous</a:t>
            </a:r>
            <a:r>
              <a:rPr lang="en-US" sz="2000" dirty="0"/>
              <a:t> y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/>
              <a:t>Règlemement</a:t>
            </a:r>
            <a:r>
              <a:rPr lang="en-US" sz="2000" dirty="0"/>
              <a:t> </a:t>
            </a:r>
            <a:r>
              <a:rPr lang="en-US" sz="2000" dirty="0" err="1"/>
              <a:t>intérieur</a:t>
            </a:r>
            <a:r>
              <a:rPr lang="en-US" sz="2000" dirty="0"/>
              <a:t> de </a:t>
            </a:r>
            <a:r>
              <a:rPr lang="en-US" sz="2000" dirty="0" err="1"/>
              <a:t>notre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de formation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Charte</a:t>
            </a:r>
            <a:r>
              <a:rPr lang="en-US" sz="2000" dirty="0"/>
              <a:t> </a:t>
            </a:r>
            <a:r>
              <a:rPr lang="en-US" sz="2000" dirty="0" err="1"/>
              <a:t>éthique</a:t>
            </a:r>
            <a:r>
              <a:rPr lang="en-US" sz="2000" dirty="0"/>
              <a:t> et Code de </a:t>
            </a:r>
            <a:r>
              <a:rPr lang="en-US" sz="2000" dirty="0" err="1"/>
              <a:t>déontologie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 Hansen Institute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Et un onglet “BOITE A OUTILS” avec de </a:t>
            </a:r>
            <a:r>
              <a:rPr lang="en-US" sz="2000" dirty="0" err="1"/>
              <a:t>nombreuses</a:t>
            </a:r>
            <a:r>
              <a:rPr lang="en-US" sz="2000" dirty="0"/>
              <a:t>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concernant</a:t>
            </a:r>
            <a:r>
              <a:rPr lang="en-US" sz="2000" dirty="0"/>
              <a:t> les obligations </a:t>
            </a:r>
            <a:r>
              <a:rPr lang="en-US" sz="2000" dirty="0" err="1"/>
              <a:t>légales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, un </a:t>
            </a:r>
            <a:r>
              <a:rPr lang="en-US" sz="2000" dirty="0" err="1"/>
              <a:t>lexique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bibliographie</a:t>
            </a:r>
            <a:r>
              <a:rPr lang="en-US" sz="2000" dirty="0"/>
              <a:t>, et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autres</a:t>
            </a:r>
            <a:r>
              <a:rPr lang="en-US" sz="2000" dirty="0"/>
              <a:t> documents et articles sur </a:t>
            </a:r>
            <a:r>
              <a:rPr lang="en-US" sz="2000" dirty="0" err="1"/>
              <a:t>l’actualité</a:t>
            </a:r>
            <a:r>
              <a:rPr lang="en-US" sz="2000" dirty="0"/>
              <a:t> du coaching et des métiers de </a:t>
            </a:r>
            <a:r>
              <a:rPr lang="en-US" sz="2000" dirty="0" err="1"/>
              <a:t>l’accompagnement</a:t>
            </a:r>
            <a:r>
              <a:rPr lang="en-US" sz="2000" dirty="0"/>
              <a:t>.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8" name="Picture 4" descr="Les sept principes de management de la qualité (PMQ).">
            <a:extLst>
              <a:ext uri="{FF2B5EF4-FFF2-40B4-BE49-F238E27FC236}">
                <a16:creationId xmlns:a16="http://schemas.microsoft.com/office/drawing/2014/main" id="{1B737659-C9FE-3F6C-6A9B-BFF4231E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3429000"/>
            <a:ext cx="2439995" cy="20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8" name="Rectangle 822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9" name="Rectangle 822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129565-4C64-E7BA-C5FA-92404137E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r="2" b="2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BE561-C00E-4CF0-BB65-D5270360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39408"/>
            <a:ext cx="6983896" cy="11421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Retrouvez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-nous sur : hansen-hypnose.com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A57800-8E12-C146-AB5A-980AA8E880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6999" r="6055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8358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405</Words>
  <Application>Microsoft Office PowerPoint</Application>
  <PresentationFormat>Grand écran</PresentationFormat>
  <Paragraphs>64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Google Sans</vt:lpstr>
      <vt:lpstr>inherit</vt:lpstr>
      <vt:lpstr>Segoe UI</vt:lpstr>
      <vt:lpstr>Thème Office</vt:lpstr>
      <vt:lpstr>Livret d’accueil des Participants</vt:lpstr>
      <vt:lpstr>vos interlocuteurs</vt:lpstr>
      <vt:lpstr>Votre Formatrice  Lili RUGGIERI</vt:lpstr>
      <vt:lpstr>Lieu de formation </vt:lpstr>
      <vt:lpstr>Restauration           &amp;         Hébergement</vt:lpstr>
      <vt:lpstr>Dates de formation  les 22 et 23 Avril 2024</vt:lpstr>
      <vt:lpstr>Horaires de formation</vt:lpstr>
      <vt:lpstr>Plan d’amélioration continue de la  Qualité de notre offre de formation</vt:lpstr>
      <vt:lpstr> Retrouvez-nous sur : hansen-hypnose.com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 des Participants</dc:title>
  <dc:creator>Dominik Hansen</dc:creator>
  <cp:lastModifiedBy>Dominik Hansen</cp:lastModifiedBy>
  <cp:revision>1</cp:revision>
  <dcterms:created xsi:type="dcterms:W3CDTF">2020-12-29T18:28:31Z</dcterms:created>
  <dcterms:modified xsi:type="dcterms:W3CDTF">2023-11-13T08:49:57Z</dcterms:modified>
</cp:coreProperties>
</file>